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04" r:id="rId5"/>
    <p:sldMasterId id="2147483955" r:id="rId6"/>
  </p:sldMasterIdLst>
  <p:notesMasterIdLst>
    <p:notesMasterId r:id="rId29"/>
  </p:notesMasterIdLst>
  <p:sldIdLst>
    <p:sldId id="3480" r:id="rId7"/>
    <p:sldId id="3482" r:id="rId8"/>
    <p:sldId id="3469" r:id="rId9"/>
    <p:sldId id="3483" r:id="rId10"/>
    <p:sldId id="3481" r:id="rId11"/>
    <p:sldId id="3458" r:id="rId12"/>
    <p:sldId id="312" r:id="rId13"/>
    <p:sldId id="3468" r:id="rId14"/>
    <p:sldId id="3038" r:id="rId15"/>
    <p:sldId id="3473" r:id="rId16"/>
    <p:sldId id="3472" r:id="rId17"/>
    <p:sldId id="3484" r:id="rId18"/>
    <p:sldId id="3471" r:id="rId19"/>
    <p:sldId id="3470" r:id="rId20"/>
    <p:sldId id="3466" r:id="rId21"/>
    <p:sldId id="3477" r:id="rId22"/>
    <p:sldId id="3476" r:id="rId23"/>
    <p:sldId id="3475" r:id="rId24"/>
    <p:sldId id="3474" r:id="rId25"/>
    <p:sldId id="3478" r:id="rId26"/>
    <p:sldId id="298" r:id="rId27"/>
    <p:sldId id="34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225"/>
    <a:srgbClr val="0A3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37FC7-682D-419D-B5B9-0E9365599A92}" v="258" dt="2023-03-07T15:44:11.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86" d="100"/>
          <a:sy n="86" d="100"/>
        </p:scale>
        <p:origin x="48" y="4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va finnegan" userId="3cca9795c421d3fe" providerId="LiveId" clId="{2D737FC7-682D-419D-B5B9-0E9365599A92}"/>
    <pc:docChg chg="custSel addSld delSld modSld sldOrd">
      <pc:chgData name="milva finnegan" userId="3cca9795c421d3fe" providerId="LiveId" clId="{2D737FC7-682D-419D-B5B9-0E9365599A92}" dt="2023-03-07T16:42:15.747" v="1315" actId="20577"/>
      <pc:docMkLst>
        <pc:docMk/>
      </pc:docMkLst>
      <pc:sldChg chg="add del">
        <pc:chgData name="milva finnegan" userId="3cca9795c421d3fe" providerId="LiveId" clId="{2D737FC7-682D-419D-B5B9-0E9365599A92}" dt="2023-03-07T15:12:11.432" v="449" actId="47"/>
        <pc:sldMkLst>
          <pc:docMk/>
          <pc:sldMk cId="0" sldId="256"/>
        </pc:sldMkLst>
      </pc:sldChg>
      <pc:sldChg chg="add del">
        <pc:chgData name="milva finnegan" userId="3cca9795c421d3fe" providerId="LiveId" clId="{2D737FC7-682D-419D-B5B9-0E9365599A92}" dt="2023-03-07T14:53:42.288" v="140" actId="47"/>
        <pc:sldMkLst>
          <pc:docMk/>
          <pc:sldMk cId="0" sldId="303"/>
        </pc:sldMkLst>
      </pc:sldChg>
      <pc:sldChg chg="addSp delSp modSp add del mod">
        <pc:chgData name="milva finnegan" userId="3cca9795c421d3fe" providerId="LiveId" clId="{2D737FC7-682D-419D-B5B9-0E9365599A92}" dt="2023-03-07T15:49:49.196" v="979" actId="47"/>
        <pc:sldMkLst>
          <pc:docMk/>
          <pc:sldMk cId="0" sldId="381"/>
        </pc:sldMkLst>
        <pc:spChg chg="add del mod">
          <ac:chgData name="milva finnegan" userId="3cca9795c421d3fe" providerId="LiveId" clId="{2D737FC7-682D-419D-B5B9-0E9365599A92}" dt="2023-03-07T15:18:05.196" v="675" actId="20577"/>
          <ac:spMkLst>
            <pc:docMk/>
            <pc:sldMk cId="0" sldId="381"/>
            <ac:spMk id="2" creationId="{29F0A6EF-FD41-9D39-F6F6-083548982CBB}"/>
          </ac:spMkLst>
        </pc:spChg>
        <pc:spChg chg="del mod">
          <ac:chgData name="milva finnegan" userId="3cca9795c421d3fe" providerId="LiveId" clId="{2D737FC7-682D-419D-B5B9-0E9365599A92}" dt="2023-03-07T14:58:24.614" v="219" actId="478"/>
          <ac:spMkLst>
            <pc:docMk/>
            <pc:sldMk cId="0" sldId="381"/>
            <ac:spMk id="3" creationId="{4CFE2DAB-A43D-034C-C482-75B8EA3DE3A9}"/>
          </ac:spMkLst>
        </pc:spChg>
        <pc:spChg chg="add mod">
          <ac:chgData name="milva finnegan" userId="3cca9795c421d3fe" providerId="LiveId" clId="{2D737FC7-682D-419D-B5B9-0E9365599A92}" dt="2023-03-07T14:59:20.748" v="256" actId="1076"/>
          <ac:spMkLst>
            <pc:docMk/>
            <pc:sldMk cId="0" sldId="381"/>
            <ac:spMk id="4" creationId="{6A030E1A-2DC6-C835-32A7-D23AC8E425DA}"/>
          </ac:spMkLst>
        </pc:spChg>
        <pc:spChg chg="add del mod">
          <ac:chgData name="milva finnegan" userId="3cca9795c421d3fe" providerId="LiveId" clId="{2D737FC7-682D-419D-B5B9-0E9365599A92}" dt="2023-03-07T15:06:03.353" v="394" actId="478"/>
          <ac:spMkLst>
            <pc:docMk/>
            <pc:sldMk cId="0" sldId="381"/>
            <ac:spMk id="5" creationId="{F1E7B92C-83FA-3BA1-FEB9-1FFED655D804}"/>
          </ac:spMkLst>
        </pc:spChg>
        <pc:spChg chg="add mod">
          <ac:chgData name="milva finnegan" userId="3cca9795c421d3fe" providerId="LiveId" clId="{2D737FC7-682D-419D-B5B9-0E9365599A92}" dt="2023-03-07T15:06:21.975" v="443" actId="20577"/>
          <ac:spMkLst>
            <pc:docMk/>
            <pc:sldMk cId="0" sldId="381"/>
            <ac:spMk id="6" creationId="{E11BD537-4125-80E8-6173-C8DA66AE1CDA}"/>
          </ac:spMkLst>
        </pc:spChg>
        <pc:picChg chg="del">
          <ac:chgData name="milva finnegan" userId="3cca9795c421d3fe" providerId="LiveId" clId="{2D737FC7-682D-419D-B5B9-0E9365599A92}" dt="2023-03-07T14:58:26.311" v="220" actId="478"/>
          <ac:picMkLst>
            <pc:docMk/>
            <pc:sldMk cId="0" sldId="381"/>
            <ac:picMk id="7171" creationId="{F6884D46-4C02-6E39-8505-FF34CD4221FF}"/>
          </ac:picMkLst>
        </pc:picChg>
      </pc:sldChg>
      <pc:sldChg chg="add del">
        <pc:chgData name="milva finnegan" userId="3cca9795c421d3fe" providerId="LiveId" clId="{2D737FC7-682D-419D-B5B9-0E9365599A92}" dt="2023-03-07T15:49:51.448" v="980" actId="47"/>
        <pc:sldMkLst>
          <pc:docMk/>
          <pc:sldMk cId="0" sldId="702"/>
        </pc:sldMkLst>
      </pc:sldChg>
      <pc:sldChg chg="ord">
        <pc:chgData name="milva finnegan" userId="3cca9795c421d3fe" providerId="LiveId" clId="{2D737FC7-682D-419D-B5B9-0E9365599A92}" dt="2023-03-07T14:50:39.541" v="2"/>
        <pc:sldMkLst>
          <pc:docMk/>
          <pc:sldMk cId="1639534019" sldId="3458"/>
        </pc:sldMkLst>
      </pc:sldChg>
      <pc:sldChg chg="addSp modSp mod ord">
        <pc:chgData name="milva finnegan" userId="3cca9795c421d3fe" providerId="LiveId" clId="{2D737FC7-682D-419D-B5B9-0E9365599A92}" dt="2023-03-07T15:03:48.362" v="293" actId="1076"/>
        <pc:sldMkLst>
          <pc:docMk/>
          <pc:sldMk cId="2115220777" sldId="3469"/>
        </pc:sldMkLst>
        <pc:spChg chg="mod">
          <ac:chgData name="milva finnegan" userId="3cca9795c421d3fe" providerId="LiveId" clId="{2D737FC7-682D-419D-B5B9-0E9365599A92}" dt="2023-03-07T15:00:02.007" v="266" actId="120"/>
          <ac:spMkLst>
            <pc:docMk/>
            <pc:sldMk cId="2115220777" sldId="3469"/>
            <ac:spMk id="2" creationId="{83B7713F-598D-4E66-FEA1-C2690C04C3A1}"/>
          </ac:spMkLst>
        </pc:spChg>
        <pc:spChg chg="add mod">
          <ac:chgData name="milva finnegan" userId="3cca9795c421d3fe" providerId="LiveId" clId="{2D737FC7-682D-419D-B5B9-0E9365599A92}" dt="2023-03-07T15:00:32.526" v="273" actId="1076"/>
          <ac:spMkLst>
            <pc:docMk/>
            <pc:sldMk cId="2115220777" sldId="3469"/>
            <ac:spMk id="7" creationId="{F56A5FB6-292C-4C59-1FE1-419B7EA86D4E}"/>
          </ac:spMkLst>
        </pc:spChg>
        <pc:spChg chg="add mod">
          <ac:chgData name="milva finnegan" userId="3cca9795c421d3fe" providerId="LiveId" clId="{2D737FC7-682D-419D-B5B9-0E9365599A92}" dt="2023-03-07T15:03:48.362" v="293" actId="1076"/>
          <ac:spMkLst>
            <pc:docMk/>
            <pc:sldMk cId="2115220777" sldId="3469"/>
            <ac:spMk id="8" creationId="{F8E65323-4347-FA80-7F40-7CE2F742A864}"/>
          </ac:spMkLst>
        </pc:spChg>
        <pc:spChg chg="mod">
          <ac:chgData name="milva finnegan" userId="3cca9795c421d3fe" providerId="LiveId" clId="{2D737FC7-682D-419D-B5B9-0E9365599A92}" dt="2023-03-07T15:03:38.559" v="291" actId="1076"/>
          <ac:spMkLst>
            <pc:docMk/>
            <pc:sldMk cId="2115220777" sldId="3469"/>
            <ac:spMk id="13" creationId="{142E25BF-8497-A4F3-142A-34C32225CF15}"/>
          </ac:spMkLst>
        </pc:spChg>
        <pc:spChg chg="mod">
          <ac:chgData name="milva finnegan" userId="3cca9795c421d3fe" providerId="LiveId" clId="{2D737FC7-682D-419D-B5B9-0E9365599A92}" dt="2023-03-07T15:00:51.266" v="277" actId="1076"/>
          <ac:spMkLst>
            <pc:docMk/>
            <pc:sldMk cId="2115220777" sldId="3469"/>
            <ac:spMk id="6147" creationId="{75289EB3-7DC0-4674-B6B6-E128DE419C5C}"/>
          </ac:spMkLst>
        </pc:spChg>
        <pc:spChg chg="mod">
          <ac:chgData name="milva finnegan" userId="3cca9795c421d3fe" providerId="LiveId" clId="{2D737FC7-682D-419D-B5B9-0E9365599A92}" dt="2023-03-07T15:01:17.390" v="283" actId="1076"/>
          <ac:spMkLst>
            <pc:docMk/>
            <pc:sldMk cId="2115220777" sldId="3469"/>
            <ac:spMk id="6150" creationId="{27F2F3EA-0DF1-4101-BF0C-3CADA4518A9E}"/>
          </ac:spMkLst>
        </pc:spChg>
        <pc:grpChg chg="mod">
          <ac:chgData name="milva finnegan" userId="3cca9795c421d3fe" providerId="LiveId" clId="{2D737FC7-682D-419D-B5B9-0E9365599A92}" dt="2023-03-07T15:03:38.559" v="291" actId="1076"/>
          <ac:grpSpMkLst>
            <pc:docMk/>
            <pc:sldMk cId="2115220777" sldId="3469"/>
            <ac:grpSpMk id="5" creationId="{024C1C12-4453-CAC4-37BA-169628565EAA}"/>
          </ac:grpSpMkLst>
        </pc:grpChg>
        <pc:picChg chg="mod">
          <ac:chgData name="milva finnegan" userId="3cca9795c421d3fe" providerId="LiveId" clId="{2D737FC7-682D-419D-B5B9-0E9365599A92}" dt="2023-03-07T15:03:38.559" v="291" actId="1076"/>
          <ac:picMkLst>
            <pc:docMk/>
            <pc:sldMk cId="2115220777" sldId="3469"/>
            <ac:picMk id="3" creationId="{4938BC21-6043-E913-FE38-367EDCB0DF84}"/>
          </ac:picMkLst>
        </pc:picChg>
        <pc:picChg chg="mod">
          <ac:chgData name="milva finnegan" userId="3cca9795c421d3fe" providerId="LiveId" clId="{2D737FC7-682D-419D-B5B9-0E9365599A92}" dt="2023-03-07T15:01:13.595" v="282" actId="1076"/>
          <ac:picMkLst>
            <pc:docMk/>
            <pc:sldMk cId="2115220777" sldId="3469"/>
            <ac:picMk id="4" creationId="{FE01ECE5-F30C-C2CE-D153-0B1CCA887D8D}"/>
          </ac:picMkLst>
        </pc:picChg>
        <pc:picChg chg="add mod">
          <ac:chgData name="milva finnegan" userId="3cca9795c421d3fe" providerId="LiveId" clId="{2D737FC7-682D-419D-B5B9-0E9365599A92}" dt="2023-03-07T15:00:27.603" v="272" actId="1076"/>
          <ac:picMkLst>
            <pc:docMk/>
            <pc:sldMk cId="2115220777" sldId="3469"/>
            <ac:picMk id="6" creationId="{2FA3CE55-512C-EA26-CB4E-D74FF5572AA8}"/>
          </ac:picMkLst>
        </pc:picChg>
        <pc:picChg chg="add mod">
          <ac:chgData name="milva finnegan" userId="3cca9795c421d3fe" providerId="LiveId" clId="{2D737FC7-682D-419D-B5B9-0E9365599A92}" dt="2023-03-07T15:03:42.089" v="292" actId="1076"/>
          <ac:picMkLst>
            <pc:docMk/>
            <pc:sldMk cId="2115220777" sldId="3469"/>
            <ac:picMk id="10" creationId="{75BBD0F5-F11C-BCD2-5427-710D017ADCA5}"/>
          </ac:picMkLst>
        </pc:picChg>
      </pc:sldChg>
      <pc:sldChg chg="modSp mod">
        <pc:chgData name="milva finnegan" userId="3cca9795c421d3fe" providerId="LiveId" clId="{2D737FC7-682D-419D-B5B9-0E9365599A92}" dt="2023-03-07T14:53:58.698" v="165" actId="6549"/>
        <pc:sldMkLst>
          <pc:docMk/>
          <pc:sldMk cId="0" sldId="3480"/>
        </pc:sldMkLst>
        <pc:spChg chg="mod">
          <ac:chgData name="milva finnegan" userId="3cca9795c421d3fe" providerId="LiveId" clId="{2D737FC7-682D-419D-B5B9-0E9365599A92}" dt="2023-03-07T14:53:58.698" v="165" actId="6549"/>
          <ac:spMkLst>
            <pc:docMk/>
            <pc:sldMk cId="0" sldId="3480"/>
            <ac:spMk id="5122" creationId="{E49FE302-742E-E2B6-23A3-AE04AB98991D}"/>
          </ac:spMkLst>
        </pc:spChg>
      </pc:sldChg>
      <pc:sldChg chg="add del ord">
        <pc:chgData name="milva finnegan" userId="3cca9795c421d3fe" providerId="LiveId" clId="{2D737FC7-682D-419D-B5B9-0E9365599A92}" dt="2023-03-07T15:12:08.690" v="448"/>
        <pc:sldMkLst>
          <pc:docMk/>
          <pc:sldMk cId="0" sldId="3481"/>
        </pc:sldMkLst>
      </pc:sldChg>
      <pc:sldChg chg="modSp add mod">
        <pc:chgData name="milva finnegan" userId="3cca9795c421d3fe" providerId="LiveId" clId="{2D737FC7-682D-419D-B5B9-0E9365599A92}" dt="2023-03-07T16:42:15.747" v="1315" actId="20577"/>
        <pc:sldMkLst>
          <pc:docMk/>
          <pc:sldMk cId="1204826698" sldId="3482"/>
        </pc:sldMkLst>
        <pc:spChg chg="mod">
          <ac:chgData name="milva finnegan" userId="3cca9795c421d3fe" providerId="LiveId" clId="{2D737FC7-682D-419D-B5B9-0E9365599A92}" dt="2023-03-07T16:42:15.747" v="1315" actId="20577"/>
          <ac:spMkLst>
            <pc:docMk/>
            <pc:sldMk cId="1204826698" sldId="3482"/>
            <ac:spMk id="15362" creationId="{32F8510C-E43A-080C-2E48-3C517EC80FDC}"/>
          </ac:spMkLst>
        </pc:spChg>
      </pc:sldChg>
      <pc:sldChg chg="add del">
        <pc:chgData name="milva finnegan" userId="3cca9795c421d3fe" providerId="LiveId" clId="{2D737FC7-682D-419D-B5B9-0E9365599A92}" dt="2023-03-07T15:18:20.967" v="677"/>
        <pc:sldMkLst>
          <pc:docMk/>
          <pc:sldMk cId="1367130634" sldId="3483"/>
        </pc:sldMkLst>
      </pc:sldChg>
      <pc:sldChg chg="addSp delSp modSp add mod">
        <pc:chgData name="milva finnegan" userId="3cca9795c421d3fe" providerId="LiveId" clId="{2D737FC7-682D-419D-B5B9-0E9365599A92}" dt="2023-03-07T15:44:22.324" v="978" actId="1076"/>
        <pc:sldMkLst>
          <pc:docMk/>
          <pc:sldMk cId="4106409271" sldId="3483"/>
        </pc:sldMkLst>
        <pc:spChg chg="add del mod">
          <ac:chgData name="milva finnegan" userId="3cca9795c421d3fe" providerId="LiveId" clId="{2D737FC7-682D-419D-B5B9-0E9365599A92}" dt="2023-03-07T15:26:54.930" v="895" actId="478"/>
          <ac:spMkLst>
            <pc:docMk/>
            <pc:sldMk cId="4106409271" sldId="3483"/>
            <ac:spMk id="8" creationId="{3F6EE4F2-2075-C350-9B6E-9BA876E5EDE8}"/>
          </ac:spMkLst>
        </pc:spChg>
        <pc:spChg chg="add mod">
          <ac:chgData name="milva finnegan" userId="3cca9795c421d3fe" providerId="LiveId" clId="{2D737FC7-682D-419D-B5B9-0E9365599A92}" dt="2023-03-07T15:44:00.603" v="971" actId="1076"/>
          <ac:spMkLst>
            <pc:docMk/>
            <pc:sldMk cId="4106409271" sldId="3483"/>
            <ac:spMk id="9" creationId="{D674848F-3F9D-345C-4A26-EFC12A3A8240}"/>
          </ac:spMkLst>
        </pc:spChg>
        <pc:spChg chg="del mod">
          <ac:chgData name="milva finnegan" userId="3cca9795c421d3fe" providerId="LiveId" clId="{2D737FC7-682D-419D-B5B9-0E9365599A92}" dt="2023-03-07T15:26:48.758" v="893" actId="478"/>
          <ac:spMkLst>
            <pc:docMk/>
            <pc:sldMk cId="4106409271" sldId="3483"/>
            <ac:spMk id="15362" creationId="{32F8510C-E43A-080C-2E48-3C517EC80FDC}"/>
          </ac:spMkLst>
        </pc:spChg>
        <pc:picChg chg="add mod">
          <ac:chgData name="milva finnegan" userId="3cca9795c421d3fe" providerId="LiveId" clId="{2D737FC7-682D-419D-B5B9-0E9365599A92}" dt="2023-03-07T15:44:06.559" v="974" actId="1076"/>
          <ac:picMkLst>
            <pc:docMk/>
            <pc:sldMk cId="4106409271" sldId="3483"/>
            <ac:picMk id="3" creationId="{8542AF14-D5F5-FF60-501A-AEBF93CC1DD7}"/>
          </ac:picMkLst>
        </pc:picChg>
        <pc:picChg chg="add del mod">
          <ac:chgData name="milva finnegan" userId="3cca9795c421d3fe" providerId="LiveId" clId="{2D737FC7-682D-419D-B5B9-0E9365599A92}" dt="2023-03-07T15:30:18.213" v="947" actId="478"/>
          <ac:picMkLst>
            <pc:docMk/>
            <pc:sldMk cId="4106409271" sldId="3483"/>
            <ac:picMk id="4" creationId="{731F4A7F-5984-44E6-AC71-3E7B6F151CB1}"/>
          </ac:picMkLst>
        </pc:picChg>
        <pc:picChg chg="add del mod">
          <ac:chgData name="milva finnegan" userId="3cca9795c421d3fe" providerId="LiveId" clId="{2D737FC7-682D-419D-B5B9-0E9365599A92}" dt="2023-03-07T15:30:19.905" v="948" actId="478"/>
          <ac:picMkLst>
            <pc:docMk/>
            <pc:sldMk cId="4106409271" sldId="3483"/>
            <ac:picMk id="5" creationId="{7FD62961-15D0-7B6A-E05D-ACC2CC5B79AF}"/>
          </ac:picMkLst>
        </pc:picChg>
        <pc:picChg chg="add del mod">
          <ac:chgData name="milva finnegan" userId="3cca9795c421d3fe" providerId="LiveId" clId="{2D737FC7-682D-419D-B5B9-0E9365599A92}" dt="2023-03-07T15:30:21.504" v="949" actId="478"/>
          <ac:picMkLst>
            <pc:docMk/>
            <pc:sldMk cId="4106409271" sldId="3483"/>
            <ac:picMk id="6" creationId="{EDFACA62-768C-6A4E-19E0-6536BE2C1908}"/>
          </ac:picMkLst>
        </pc:picChg>
        <pc:picChg chg="add del mod">
          <ac:chgData name="milva finnegan" userId="3cca9795c421d3fe" providerId="LiveId" clId="{2D737FC7-682D-419D-B5B9-0E9365599A92}" dt="2023-03-07T15:30:22.976" v="950" actId="478"/>
          <ac:picMkLst>
            <pc:docMk/>
            <pc:sldMk cId="4106409271" sldId="3483"/>
            <ac:picMk id="7" creationId="{D1A6472F-8C64-F2D0-E938-644B60B3B1A0}"/>
          </ac:picMkLst>
        </pc:picChg>
        <pc:picChg chg="add mod">
          <ac:chgData name="milva finnegan" userId="3cca9795c421d3fe" providerId="LiveId" clId="{2D737FC7-682D-419D-B5B9-0E9365599A92}" dt="2023-03-07T15:44:19.575" v="977" actId="14100"/>
          <ac:picMkLst>
            <pc:docMk/>
            <pc:sldMk cId="4106409271" sldId="3483"/>
            <ac:picMk id="11" creationId="{443BF8F4-FD64-C135-945E-363AFF63BB6E}"/>
          </ac:picMkLst>
        </pc:picChg>
        <pc:picChg chg="add mod">
          <ac:chgData name="milva finnegan" userId="3cca9795c421d3fe" providerId="LiveId" clId="{2D737FC7-682D-419D-B5B9-0E9365599A92}" dt="2023-03-07T15:44:04.697" v="973" actId="1076"/>
          <ac:picMkLst>
            <pc:docMk/>
            <pc:sldMk cId="4106409271" sldId="3483"/>
            <ac:picMk id="13" creationId="{9BF4385B-6FA9-5863-08E3-25887B08BF85}"/>
          </ac:picMkLst>
        </pc:picChg>
        <pc:picChg chg="add mod">
          <ac:chgData name="milva finnegan" userId="3cca9795c421d3fe" providerId="LiveId" clId="{2D737FC7-682D-419D-B5B9-0E9365599A92}" dt="2023-03-07T15:44:15.460" v="976" actId="1076"/>
          <ac:picMkLst>
            <pc:docMk/>
            <pc:sldMk cId="4106409271" sldId="3483"/>
            <ac:picMk id="15" creationId="{C93904D3-0751-4FC0-FCD5-DA96D5AC7D9B}"/>
          </ac:picMkLst>
        </pc:picChg>
        <pc:picChg chg="add mod">
          <ac:chgData name="milva finnegan" userId="3cca9795c421d3fe" providerId="LiveId" clId="{2D737FC7-682D-419D-B5B9-0E9365599A92}" dt="2023-03-07T15:44:22.324" v="978" actId="1076"/>
          <ac:picMkLst>
            <pc:docMk/>
            <pc:sldMk cId="4106409271" sldId="3483"/>
            <ac:picMk id="17" creationId="{B57352A3-8F6E-804D-BDD4-116A3895A4D4}"/>
          </ac:picMkLst>
        </pc:picChg>
        <pc:picChg chg="add mod">
          <ac:chgData name="milva finnegan" userId="3cca9795c421d3fe" providerId="LiveId" clId="{2D737FC7-682D-419D-B5B9-0E9365599A92}" dt="2023-03-07T15:44:11.153" v="975" actId="1076"/>
          <ac:picMkLst>
            <pc:docMk/>
            <pc:sldMk cId="4106409271" sldId="3483"/>
            <ac:picMk id="1026" creationId="{3C14F8A8-D7EC-7F10-73D0-EBC11705AE77}"/>
          </ac:picMkLst>
        </pc:picChg>
      </pc:sldChg>
      <pc:sldChg chg="modSp add mod">
        <pc:chgData name="milva finnegan" userId="3cca9795c421d3fe" providerId="LiveId" clId="{2D737FC7-682D-419D-B5B9-0E9365599A92}" dt="2023-03-07T16:11:01.994" v="1314" actId="5793"/>
        <pc:sldMkLst>
          <pc:docMk/>
          <pc:sldMk cId="3679226266" sldId="3484"/>
        </pc:sldMkLst>
        <pc:spChg chg="mod">
          <ac:chgData name="milva finnegan" userId="3cca9795c421d3fe" providerId="LiveId" clId="{2D737FC7-682D-419D-B5B9-0E9365599A92}" dt="2023-03-07T16:11:01.994" v="1314" actId="5793"/>
          <ac:spMkLst>
            <pc:docMk/>
            <pc:sldMk cId="3679226266" sldId="3484"/>
            <ac:spMk id="4" creationId="{58A39B97-0B0D-B64F-0442-2ED6D8856FEB}"/>
          </ac:spMkLst>
        </pc:spChg>
        <pc:spChg chg="mod">
          <ac:chgData name="milva finnegan" userId="3cca9795c421d3fe" providerId="LiveId" clId="{2D737FC7-682D-419D-B5B9-0E9365599A92}" dt="2023-03-07T15:50:30.537" v="1011" actId="20577"/>
          <ac:spMkLst>
            <pc:docMk/>
            <pc:sldMk cId="3679226266" sldId="3484"/>
            <ac:spMk id="5" creationId="{06AFCC58-672F-5709-6DE3-1DF8AA83FC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8D7B5-FD6B-4758-AEFB-9DB5DECC0CF1}"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A693A-9A39-4097-9CC7-8FA161B77669}" type="slidenum">
              <a:rPr lang="en-US" smtClean="0"/>
              <a:t>‹#›</a:t>
            </a:fld>
            <a:endParaRPr lang="en-US"/>
          </a:p>
        </p:txBody>
      </p:sp>
    </p:spTree>
    <p:extLst>
      <p:ext uri="{BB962C8B-B14F-4D97-AF65-F5344CB8AC3E}">
        <p14:creationId xmlns:p14="http://schemas.microsoft.com/office/powerpoint/2010/main" val="253731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0BD3F3C-316A-13FC-918D-3A696E5A110A}"/>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838AB93F-A883-4109-4638-2D00835321FB}"/>
              </a:ext>
            </a:extLst>
          </p:cNvPr>
          <p:cNvSpPr>
            <a:spLocks noGrp="1"/>
          </p:cNvSpPr>
          <p:nvPr>
            <p:ph type="body" idx="1"/>
          </p:nvPr>
        </p:nvSpPr>
        <p:spPr bwMode="auto">
          <a:xfrm>
            <a:off x="708025" y="4449763"/>
            <a:ext cx="5661025" cy="421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lstStyle/>
          <a:p>
            <a:endParaRPr lang="en-US" altLang="en-US">
              <a:latin typeface="Times New Roman" panose="02020603050405020304" pitchFamily="18" charset="0"/>
            </a:endParaRPr>
          </a:p>
        </p:txBody>
      </p:sp>
      <p:sp>
        <p:nvSpPr>
          <p:cNvPr id="6148" name="Slide Number Placeholder 3">
            <a:extLst>
              <a:ext uri="{FF2B5EF4-FFF2-40B4-BE49-F238E27FC236}">
                <a16:creationId xmlns:a16="http://schemas.microsoft.com/office/drawing/2014/main" id="{6B34C0E8-AE80-C3EE-27C9-E21D4DF5D7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2000" indent="-292100">
              <a:defRPr>
                <a:solidFill>
                  <a:schemeClr val="tx1"/>
                </a:solidFill>
                <a:latin typeface="Calibri" panose="020F0502020204030204" pitchFamily="34" charset="0"/>
              </a:defRPr>
            </a:lvl2pPr>
            <a:lvl3pPr marL="1173163" indent="-233363">
              <a:defRPr>
                <a:solidFill>
                  <a:schemeClr val="tx1"/>
                </a:solidFill>
                <a:latin typeface="Calibri" panose="020F0502020204030204" pitchFamily="34" charset="0"/>
              </a:defRPr>
            </a:lvl3pPr>
            <a:lvl4pPr marL="1643063" indent="-233363">
              <a:defRPr>
                <a:solidFill>
                  <a:schemeClr val="tx1"/>
                </a:solidFill>
                <a:latin typeface="Calibri" panose="020F0502020204030204" pitchFamily="34" charset="0"/>
              </a:defRPr>
            </a:lvl4pPr>
            <a:lvl5pPr marL="2112963" indent="-233363">
              <a:defRPr>
                <a:solidFill>
                  <a:schemeClr val="tx1"/>
                </a:solidFill>
                <a:latin typeface="Calibri" panose="020F0502020204030204" pitchFamily="34" charset="0"/>
              </a:defRPr>
            </a:lvl5pPr>
            <a:lvl6pPr marL="2570163" indent="-233363" eaLnBrk="0" fontAlgn="base" hangingPunct="0">
              <a:spcBef>
                <a:spcPct val="0"/>
              </a:spcBef>
              <a:spcAft>
                <a:spcPct val="0"/>
              </a:spcAft>
              <a:defRPr>
                <a:solidFill>
                  <a:schemeClr val="tx1"/>
                </a:solidFill>
                <a:latin typeface="Calibri" panose="020F0502020204030204" pitchFamily="34" charset="0"/>
              </a:defRPr>
            </a:lvl6pPr>
            <a:lvl7pPr marL="3027363" indent="-233363" eaLnBrk="0" fontAlgn="base" hangingPunct="0">
              <a:spcBef>
                <a:spcPct val="0"/>
              </a:spcBef>
              <a:spcAft>
                <a:spcPct val="0"/>
              </a:spcAft>
              <a:defRPr>
                <a:solidFill>
                  <a:schemeClr val="tx1"/>
                </a:solidFill>
                <a:latin typeface="Calibri" panose="020F0502020204030204" pitchFamily="34" charset="0"/>
              </a:defRPr>
            </a:lvl7pPr>
            <a:lvl8pPr marL="3484563" indent="-233363" eaLnBrk="0" fontAlgn="base" hangingPunct="0">
              <a:spcBef>
                <a:spcPct val="0"/>
              </a:spcBef>
              <a:spcAft>
                <a:spcPct val="0"/>
              </a:spcAft>
              <a:defRPr>
                <a:solidFill>
                  <a:schemeClr val="tx1"/>
                </a:solidFill>
                <a:latin typeface="Calibri" panose="020F0502020204030204" pitchFamily="34" charset="0"/>
              </a:defRPr>
            </a:lvl8pPr>
            <a:lvl9pPr marL="3941763" indent="-2333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56FDB3-9B6A-40AE-8516-38892D56A1F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12</a:t>
            </a:fld>
            <a:endParaRPr lang="en-US"/>
          </a:p>
        </p:txBody>
      </p:sp>
    </p:spTree>
    <p:extLst>
      <p:ext uri="{BB962C8B-B14F-4D97-AF65-F5344CB8AC3E}">
        <p14:creationId xmlns:p14="http://schemas.microsoft.com/office/powerpoint/2010/main" val="375097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13</a:t>
            </a:fld>
            <a:endParaRPr lang="en-US"/>
          </a:p>
        </p:txBody>
      </p:sp>
    </p:spTree>
    <p:extLst>
      <p:ext uri="{BB962C8B-B14F-4D97-AF65-F5344CB8AC3E}">
        <p14:creationId xmlns:p14="http://schemas.microsoft.com/office/powerpoint/2010/main" val="28121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14</a:t>
            </a:fld>
            <a:endParaRPr lang="en-US"/>
          </a:p>
        </p:txBody>
      </p:sp>
    </p:spTree>
    <p:extLst>
      <p:ext uri="{BB962C8B-B14F-4D97-AF65-F5344CB8AC3E}">
        <p14:creationId xmlns:p14="http://schemas.microsoft.com/office/powerpoint/2010/main" val="71339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16</a:t>
            </a:fld>
            <a:endParaRPr lang="en-US"/>
          </a:p>
        </p:txBody>
      </p:sp>
    </p:spTree>
    <p:extLst>
      <p:ext uri="{BB962C8B-B14F-4D97-AF65-F5344CB8AC3E}">
        <p14:creationId xmlns:p14="http://schemas.microsoft.com/office/powerpoint/2010/main" val="376816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17</a:t>
            </a:fld>
            <a:endParaRPr lang="en-US"/>
          </a:p>
        </p:txBody>
      </p:sp>
    </p:spTree>
    <p:extLst>
      <p:ext uri="{BB962C8B-B14F-4D97-AF65-F5344CB8AC3E}">
        <p14:creationId xmlns:p14="http://schemas.microsoft.com/office/powerpoint/2010/main" val="55228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18</a:t>
            </a:fld>
            <a:endParaRPr lang="en-US"/>
          </a:p>
        </p:txBody>
      </p:sp>
    </p:spTree>
    <p:extLst>
      <p:ext uri="{BB962C8B-B14F-4D97-AF65-F5344CB8AC3E}">
        <p14:creationId xmlns:p14="http://schemas.microsoft.com/office/powerpoint/2010/main" val="41807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19</a:t>
            </a:fld>
            <a:endParaRPr lang="en-US"/>
          </a:p>
        </p:txBody>
      </p:sp>
    </p:spTree>
    <p:extLst>
      <p:ext uri="{BB962C8B-B14F-4D97-AF65-F5344CB8AC3E}">
        <p14:creationId xmlns:p14="http://schemas.microsoft.com/office/powerpoint/2010/main" val="191265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20</a:t>
            </a:fld>
            <a:endParaRPr lang="en-US"/>
          </a:p>
        </p:txBody>
      </p:sp>
    </p:spTree>
    <p:extLst>
      <p:ext uri="{BB962C8B-B14F-4D97-AF65-F5344CB8AC3E}">
        <p14:creationId xmlns:p14="http://schemas.microsoft.com/office/powerpoint/2010/main" val="253501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A693A-9A39-4097-9CC7-8FA161B77669}" type="slidenum">
              <a:rPr lang="en-US" smtClean="0"/>
              <a:t>22</a:t>
            </a:fld>
            <a:endParaRPr lang="en-US"/>
          </a:p>
        </p:txBody>
      </p:sp>
    </p:spTree>
    <p:extLst>
      <p:ext uri="{BB962C8B-B14F-4D97-AF65-F5344CB8AC3E}">
        <p14:creationId xmlns:p14="http://schemas.microsoft.com/office/powerpoint/2010/main" val="172613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6D90FA-D33D-4618-9D65-F6DF2DC0034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2DA108-3BC9-485E-0751-9E096807D554}"/>
              </a:ext>
            </a:extLst>
          </p:cNvPr>
          <p:cNvSpPr>
            <a:spLocks noGrp="1"/>
          </p:cNvSpPr>
          <p:nvPr>
            <p:ph type="body" idx="1"/>
          </p:nvPr>
        </p:nvSpPr>
        <p:spPr bwMode="auto">
          <a:xfrm>
            <a:off x="708025" y="4449763"/>
            <a:ext cx="5661025" cy="421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lstStyle/>
          <a:p>
            <a:endParaRPr lang="en-US" altLang="en-US">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45F4CA1D-756A-83CA-199A-F91C8CB5E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2000" indent="-292100">
              <a:defRPr>
                <a:solidFill>
                  <a:schemeClr val="tx1"/>
                </a:solidFill>
                <a:latin typeface="Calibri" panose="020F0502020204030204" pitchFamily="34" charset="0"/>
              </a:defRPr>
            </a:lvl2pPr>
            <a:lvl3pPr marL="1173163" indent="-233363">
              <a:defRPr>
                <a:solidFill>
                  <a:schemeClr val="tx1"/>
                </a:solidFill>
                <a:latin typeface="Calibri" panose="020F0502020204030204" pitchFamily="34" charset="0"/>
              </a:defRPr>
            </a:lvl3pPr>
            <a:lvl4pPr marL="1643063" indent="-233363">
              <a:defRPr>
                <a:solidFill>
                  <a:schemeClr val="tx1"/>
                </a:solidFill>
                <a:latin typeface="Calibri" panose="020F0502020204030204" pitchFamily="34" charset="0"/>
              </a:defRPr>
            </a:lvl4pPr>
            <a:lvl5pPr marL="2112963" indent="-233363">
              <a:defRPr>
                <a:solidFill>
                  <a:schemeClr val="tx1"/>
                </a:solidFill>
                <a:latin typeface="Calibri" panose="020F0502020204030204" pitchFamily="34" charset="0"/>
              </a:defRPr>
            </a:lvl5pPr>
            <a:lvl6pPr marL="2570163" indent="-233363" eaLnBrk="0" fontAlgn="base" hangingPunct="0">
              <a:spcBef>
                <a:spcPct val="0"/>
              </a:spcBef>
              <a:spcAft>
                <a:spcPct val="0"/>
              </a:spcAft>
              <a:defRPr>
                <a:solidFill>
                  <a:schemeClr val="tx1"/>
                </a:solidFill>
                <a:latin typeface="Calibri" panose="020F0502020204030204" pitchFamily="34" charset="0"/>
              </a:defRPr>
            </a:lvl6pPr>
            <a:lvl7pPr marL="3027363" indent="-233363" eaLnBrk="0" fontAlgn="base" hangingPunct="0">
              <a:spcBef>
                <a:spcPct val="0"/>
              </a:spcBef>
              <a:spcAft>
                <a:spcPct val="0"/>
              </a:spcAft>
              <a:defRPr>
                <a:solidFill>
                  <a:schemeClr val="tx1"/>
                </a:solidFill>
                <a:latin typeface="Calibri" panose="020F0502020204030204" pitchFamily="34" charset="0"/>
              </a:defRPr>
            </a:lvl7pPr>
            <a:lvl8pPr marL="3484563" indent="-233363" eaLnBrk="0" fontAlgn="base" hangingPunct="0">
              <a:spcBef>
                <a:spcPct val="0"/>
              </a:spcBef>
              <a:spcAft>
                <a:spcPct val="0"/>
              </a:spcAft>
              <a:defRPr>
                <a:solidFill>
                  <a:schemeClr val="tx1"/>
                </a:solidFill>
                <a:latin typeface="Calibri" panose="020F0502020204030204" pitchFamily="34" charset="0"/>
              </a:defRPr>
            </a:lvl8pPr>
            <a:lvl9pPr marL="3941763" indent="-2333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478459-C8D0-475D-AAFA-9D8BCA5B4C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679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F946DE7-68B0-4380-AFD5-FF81C90DEFF8}" type="slidenum">
              <a:rPr lang="en-US" smtClean="0"/>
              <a:pPr>
                <a:defRPr/>
              </a:pPr>
              <a:t>3</a:t>
            </a:fld>
            <a:endParaRPr lang="en-US"/>
          </a:p>
        </p:txBody>
      </p:sp>
    </p:spTree>
    <p:extLst>
      <p:ext uri="{BB962C8B-B14F-4D97-AF65-F5344CB8AC3E}">
        <p14:creationId xmlns:p14="http://schemas.microsoft.com/office/powerpoint/2010/main" val="64905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6D90FA-D33D-4618-9D65-F6DF2DC0034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2DA108-3BC9-485E-0751-9E096807D554}"/>
              </a:ext>
            </a:extLst>
          </p:cNvPr>
          <p:cNvSpPr>
            <a:spLocks noGrp="1"/>
          </p:cNvSpPr>
          <p:nvPr>
            <p:ph type="body" idx="1"/>
          </p:nvPr>
        </p:nvSpPr>
        <p:spPr bwMode="auto">
          <a:xfrm>
            <a:off x="708025" y="4449763"/>
            <a:ext cx="5661025" cy="421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lstStyle/>
          <a:p>
            <a:endParaRPr lang="en-US" altLang="en-US">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45F4CA1D-756A-83CA-199A-F91C8CB5E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2000" indent="-292100">
              <a:defRPr>
                <a:solidFill>
                  <a:schemeClr val="tx1"/>
                </a:solidFill>
                <a:latin typeface="Calibri" panose="020F0502020204030204" pitchFamily="34" charset="0"/>
              </a:defRPr>
            </a:lvl2pPr>
            <a:lvl3pPr marL="1173163" indent="-233363">
              <a:defRPr>
                <a:solidFill>
                  <a:schemeClr val="tx1"/>
                </a:solidFill>
                <a:latin typeface="Calibri" panose="020F0502020204030204" pitchFamily="34" charset="0"/>
              </a:defRPr>
            </a:lvl3pPr>
            <a:lvl4pPr marL="1643063" indent="-233363">
              <a:defRPr>
                <a:solidFill>
                  <a:schemeClr val="tx1"/>
                </a:solidFill>
                <a:latin typeface="Calibri" panose="020F0502020204030204" pitchFamily="34" charset="0"/>
              </a:defRPr>
            </a:lvl4pPr>
            <a:lvl5pPr marL="2112963" indent="-233363">
              <a:defRPr>
                <a:solidFill>
                  <a:schemeClr val="tx1"/>
                </a:solidFill>
                <a:latin typeface="Calibri" panose="020F0502020204030204" pitchFamily="34" charset="0"/>
              </a:defRPr>
            </a:lvl5pPr>
            <a:lvl6pPr marL="2570163" indent="-233363" eaLnBrk="0" fontAlgn="base" hangingPunct="0">
              <a:spcBef>
                <a:spcPct val="0"/>
              </a:spcBef>
              <a:spcAft>
                <a:spcPct val="0"/>
              </a:spcAft>
              <a:defRPr>
                <a:solidFill>
                  <a:schemeClr val="tx1"/>
                </a:solidFill>
                <a:latin typeface="Calibri" panose="020F0502020204030204" pitchFamily="34" charset="0"/>
              </a:defRPr>
            </a:lvl6pPr>
            <a:lvl7pPr marL="3027363" indent="-233363" eaLnBrk="0" fontAlgn="base" hangingPunct="0">
              <a:spcBef>
                <a:spcPct val="0"/>
              </a:spcBef>
              <a:spcAft>
                <a:spcPct val="0"/>
              </a:spcAft>
              <a:defRPr>
                <a:solidFill>
                  <a:schemeClr val="tx1"/>
                </a:solidFill>
                <a:latin typeface="Calibri" panose="020F0502020204030204" pitchFamily="34" charset="0"/>
              </a:defRPr>
            </a:lvl7pPr>
            <a:lvl8pPr marL="3484563" indent="-233363" eaLnBrk="0" fontAlgn="base" hangingPunct="0">
              <a:spcBef>
                <a:spcPct val="0"/>
              </a:spcBef>
              <a:spcAft>
                <a:spcPct val="0"/>
              </a:spcAft>
              <a:defRPr>
                <a:solidFill>
                  <a:schemeClr val="tx1"/>
                </a:solidFill>
                <a:latin typeface="Calibri" panose="020F0502020204030204" pitchFamily="34" charset="0"/>
              </a:defRPr>
            </a:lvl8pPr>
            <a:lvl9pPr marL="3941763" indent="-2333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478459-C8D0-475D-AAFA-9D8BCA5B4C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52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6D90FA-D33D-4618-9D65-F6DF2DC0034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2DA108-3BC9-485E-0751-9E096807D554}"/>
              </a:ext>
            </a:extLst>
          </p:cNvPr>
          <p:cNvSpPr>
            <a:spLocks noGrp="1"/>
          </p:cNvSpPr>
          <p:nvPr>
            <p:ph type="body" idx="1"/>
          </p:nvPr>
        </p:nvSpPr>
        <p:spPr bwMode="auto">
          <a:xfrm>
            <a:off x="708025" y="4449763"/>
            <a:ext cx="5661025" cy="421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3" tIns="46986" rIns="93973" bIns="46986"/>
          <a:lstStyle/>
          <a:p>
            <a:endParaRPr lang="en-US" altLang="en-US">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45F4CA1D-756A-83CA-199A-F91C8CB5E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2000" indent="-292100">
              <a:defRPr>
                <a:solidFill>
                  <a:schemeClr val="tx1"/>
                </a:solidFill>
                <a:latin typeface="Calibri" panose="020F0502020204030204" pitchFamily="34" charset="0"/>
              </a:defRPr>
            </a:lvl2pPr>
            <a:lvl3pPr marL="1173163" indent="-233363">
              <a:defRPr>
                <a:solidFill>
                  <a:schemeClr val="tx1"/>
                </a:solidFill>
                <a:latin typeface="Calibri" panose="020F0502020204030204" pitchFamily="34" charset="0"/>
              </a:defRPr>
            </a:lvl3pPr>
            <a:lvl4pPr marL="1643063" indent="-233363">
              <a:defRPr>
                <a:solidFill>
                  <a:schemeClr val="tx1"/>
                </a:solidFill>
                <a:latin typeface="Calibri" panose="020F0502020204030204" pitchFamily="34" charset="0"/>
              </a:defRPr>
            </a:lvl4pPr>
            <a:lvl5pPr marL="2112963" indent="-233363">
              <a:defRPr>
                <a:solidFill>
                  <a:schemeClr val="tx1"/>
                </a:solidFill>
                <a:latin typeface="Calibri" panose="020F0502020204030204" pitchFamily="34" charset="0"/>
              </a:defRPr>
            </a:lvl5pPr>
            <a:lvl6pPr marL="2570163" indent="-233363" eaLnBrk="0" fontAlgn="base" hangingPunct="0">
              <a:spcBef>
                <a:spcPct val="0"/>
              </a:spcBef>
              <a:spcAft>
                <a:spcPct val="0"/>
              </a:spcAft>
              <a:defRPr>
                <a:solidFill>
                  <a:schemeClr val="tx1"/>
                </a:solidFill>
                <a:latin typeface="Calibri" panose="020F0502020204030204" pitchFamily="34" charset="0"/>
              </a:defRPr>
            </a:lvl6pPr>
            <a:lvl7pPr marL="3027363" indent="-233363" eaLnBrk="0" fontAlgn="base" hangingPunct="0">
              <a:spcBef>
                <a:spcPct val="0"/>
              </a:spcBef>
              <a:spcAft>
                <a:spcPct val="0"/>
              </a:spcAft>
              <a:defRPr>
                <a:solidFill>
                  <a:schemeClr val="tx1"/>
                </a:solidFill>
                <a:latin typeface="Calibri" panose="020F0502020204030204" pitchFamily="34" charset="0"/>
              </a:defRPr>
            </a:lvl7pPr>
            <a:lvl8pPr marL="3484563" indent="-233363" eaLnBrk="0" fontAlgn="base" hangingPunct="0">
              <a:spcBef>
                <a:spcPct val="0"/>
              </a:spcBef>
              <a:spcAft>
                <a:spcPct val="0"/>
              </a:spcAft>
              <a:defRPr>
                <a:solidFill>
                  <a:schemeClr val="tx1"/>
                </a:solidFill>
                <a:latin typeface="Calibri" panose="020F0502020204030204" pitchFamily="34" charset="0"/>
              </a:defRPr>
            </a:lvl8pPr>
            <a:lvl9pPr marL="3941763" indent="-2333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478459-C8D0-475D-AAFA-9D8BCA5B4C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a:t>
            </a:r>
          </a:p>
        </p:txBody>
      </p:sp>
      <p:sp>
        <p:nvSpPr>
          <p:cNvPr id="4" name="Slide Number Placeholder 3"/>
          <p:cNvSpPr>
            <a:spLocks noGrp="1"/>
          </p:cNvSpPr>
          <p:nvPr>
            <p:ph type="sldNum" sz="quarter" idx="5"/>
          </p:nvPr>
        </p:nvSpPr>
        <p:spPr/>
        <p:txBody>
          <a:bodyPr/>
          <a:lstStyle/>
          <a:p>
            <a:fld id="{FBFF3CD6-DDD7-EB4F-848E-409AC25E9C51}" type="slidenum">
              <a:rPr lang="en-US" smtClean="0"/>
              <a:t>6</a:t>
            </a:fld>
            <a:endParaRPr lang="en-US"/>
          </a:p>
        </p:txBody>
      </p:sp>
    </p:spTree>
    <p:extLst>
      <p:ext uri="{BB962C8B-B14F-4D97-AF65-F5344CB8AC3E}">
        <p14:creationId xmlns:p14="http://schemas.microsoft.com/office/powerpoint/2010/main" val="328094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0"/>
              </a:spcAft>
            </a:pPr>
            <a:r>
              <a:rPr lang="en-US" dirty="0"/>
              <a:t>NCMA has 4 stackable, portable certifications</a:t>
            </a:r>
          </a:p>
          <a:p>
            <a:pPr>
              <a:spcAft>
                <a:spcPts val="1210"/>
              </a:spcAft>
            </a:pPr>
            <a:endParaRPr lang="en-US" dirty="0"/>
          </a:p>
          <a:p>
            <a:pPr>
              <a:spcAft>
                <a:spcPts val="1210"/>
              </a:spcAft>
            </a:pPr>
            <a:r>
              <a:rPr lang="en-US" dirty="0"/>
              <a:t>Though stackable, the certifications do not need to be acquired in any order.  Portable means that once the certification in achieved, it can be held in any job.</a:t>
            </a:r>
          </a:p>
          <a:p>
            <a:pPr>
              <a:spcAft>
                <a:spcPts val="1210"/>
              </a:spcAft>
            </a:pPr>
            <a:endParaRPr lang="en-US" dirty="0"/>
          </a:p>
          <a:p>
            <a:pPr>
              <a:spcAft>
                <a:spcPts val="1210"/>
              </a:spcAft>
            </a:pPr>
            <a:r>
              <a:rPr lang="en-US" dirty="0"/>
              <a:t>All are intended to improve competence through continuous learning.</a:t>
            </a:r>
          </a:p>
          <a:p>
            <a:pPr>
              <a:spcAft>
                <a:spcPts val="1210"/>
              </a:spcAft>
            </a:pPr>
            <a:endParaRPr lang="en-US" dirty="0"/>
          </a:p>
          <a:p>
            <a:pPr>
              <a:spcAft>
                <a:spcPts val="1210"/>
              </a:spcAft>
            </a:pPr>
            <a:endParaRPr lang="en-US" dirty="0"/>
          </a:p>
          <a:p>
            <a:pPr>
              <a:spcAft>
                <a:spcPts val="1210"/>
              </a:spcAft>
            </a:pPr>
            <a:endParaRPr lang="en-US" dirty="0"/>
          </a:p>
          <a:p>
            <a:pPr>
              <a:spcAft>
                <a:spcPts val="1210"/>
              </a:spcAft>
            </a:pPr>
            <a:r>
              <a:rPr lang="en-US" dirty="0"/>
              <a:t>[Briefly review the pyramid.  New professionals may be very interested in the CCMA.]</a:t>
            </a:r>
          </a:p>
          <a:p>
            <a:endParaRPr lang="en-US" dirty="0"/>
          </a:p>
        </p:txBody>
      </p:sp>
      <p:sp>
        <p:nvSpPr>
          <p:cNvPr id="4" name="Slide Number Placeholder 3"/>
          <p:cNvSpPr>
            <a:spLocks noGrp="1"/>
          </p:cNvSpPr>
          <p:nvPr>
            <p:ph type="sldNum" sz="quarter" idx="5"/>
          </p:nvPr>
        </p:nvSpPr>
        <p:spPr/>
        <p:txBody>
          <a:bodyPr/>
          <a:lstStyle/>
          <a:p>
            <a:fld id="{FBFF3CD6-DDD7-EB4F-848E-409AC25E9C51}" type="slidenum">
              <a:rPr lang="en-US" smtClean="0"/>
              <a:t>7</a:t>
            </a:fld>
            <a:endParaRPr lang="en-US"/>
          </a:p>
        </p:txBody>
      </p:sp>
    </p:spTree>
    <p:extLst>
      <p:ext uri="{BB962C8B-B14F-4D97-AF65-F5344CB8AC3E}">
        <p14:creationId xmlns:p14="http://schemas.microsoft.com/office/powerpoint/2010/main" val="134704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This course will break down each area of the CMS that you need to know and help you build foundational knowledge in the contract management competencies and skills you need to be successful. The CCMA exam is based on the Contract Management Standard, referred to as the CMS. </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This self-paced course will take about 4-5 hours to complete and is designed to help you study for the CCMA certification exam by building foundational knowledge in contract management. By the end of this course, you will earn 5 CPE/CLP and be able to:</a:t>
            </a:r>
            <a:endParaRPr lang="en-US" b="0" i="0" dirty="0">
              <a:solidFill>
                <a:srgbClr val="505050"/>
              </a:solidFill>
              <a:effectLst/>
              <a:latin typeface="Segoe UI" panose="020B0502040204020203"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Identify the guiding principles of contract management.</a:t>
            </a:r>
            <a:endParaRPr lang="en-US" b="0" i="0" dirty="0">
              <a:solidFill>
                <a:srgbClr val="505050"/>
              </a:solidFill>
              <a:effectLst/>
              <a:latin typeface="Segoe UI" panose="020B0502040204020203"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Describe the phases, domains, and competencies within the contract life cycle.</a:t>
            </a:r>
            <a:endParaRPr lang="en-US" b="0" i="0" dirty="0">
              <a:solidFill>
                <a:srgbClr val="505050"/>
              </a:solidFill>
              <a:effectLst/>
              <a:latin typeface="Segoe UI" panose="020B0502040204020203"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Differentiate contract management job tasks between buyers and sellers.</a:t>
            </a:r>
          </a:p>
          <a:p>
            <a:pPr algn="l">
              <a:buFont typeface="Arial" panose="020B0604020202020204" pitchFamily="34" charset="0"/>
              <a:buChar char="•"/>
            </a:pPr>
            <a:endParaRPr lang="en-US" b="0" i="0" dirty="0">
              <a:solidFill>
                <a:srgbClr val="505050"/>
              </a:solidFill>
              <a:effectLst/>
              <a:latin typeface="Segoe UI" panose="020B0502040204020203" pitchFamily="34" charset="0"/>
            </a:endParaRPr>
          </a:p>
          <a:p>
            <a:pPr algn="l"/>
            <a:r>
              <a:rPr lang="en-US" b="0" i="0" dirty="0">
                <a:solidFill>
                  <a:srgbClr val="000000"/>
                </a:solidFill>
                <a:effectLst/>
                <a:latin typeface="Arial" panose="020B0604020202020204" pitchFamily="34" charset="0"/>
              </a:rPr>
              <a:t>This course serves as a complement to the </a:t>
            </a:r>
            <a:r>
              <a:rPr lang="en-US" b="0" i="1" dirty="0">
                <a:solidFill>
                  <a:srgbClr val="000000"/>
                </a:solidFill>
                <a:effectLst/>
                <a:latin typeface="Arial" panose="020B0604020202020204" pitchFamily="34" charset="0"/>
              </a:rPr>
              <a:t>CMS</a:t>
            </a:r>
            <a:r>
              <a:rPr lang="en-US" b="0" i="0" dirty="0">
                <a:solidFill>
                  <a:srgbClr val="000000"/>
                </a:solidFill>
                <a:effectLst/>
                <a:latin typeface="Arial" panose="020B0604020202020204" pitchFamily="34" charset="0"/>
              </a:rPr>
              <a:t>, with lesson materials, contextualized examples, knowledge checks, and a practice exam to promote your retention of foundational concepts and processes within the field. </a:t>
            </a:r>
          </a:p>
          <a:p>
            <a:pPr algn="l"/>
            <a:r>
              <a:rPr lang="en-US" b="0" i="0" dirty="0">
                <a:solidFill>
                  <a:srgbClr val="000000"/>
                </a:solidFill>
                <a:effectLst/>
                <a:latin typeface="Arial" panose="020B0604020202020204" pitchFamily="34" charset="0"/>
              </a:rPr>
              <a:t>As an added bonus, we have included additional CPE/CLP recommendations, resources, and opportunities to further expand your knowledge and professional network and prepare for CCMA certification. </a:t>
            </a:r>
            <a:endParaRPr lang="en-US" b="0" i="0" dirty="0">
              <a:solidFill>
                <a:srgbClr val="333333"/>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10</a:t>
            </a:fld>
            <a:endParaRPr lang="en-US"/>
          </a:p>
        </p:txBody>
      </p:sp>
    </p:spTree>
    <p:extLst>
      <p:ext uri="{BB962C8B-B14F-4D97-AF65-F5344CB8AC3E}">
        <p14:creationId xmlns:p14="http://schemas.microsoft.com/office/powerpoint/2010/main" val="405444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693A-9A39-4097-9CC7-8FA161B77669}" type="slidenum">
              <a:rPr lang="en-US" smtClean="0"/>
              <a:t>11</a:t>
            </a:fld>
            <a:endParaRPr lang="en-US"/>
          </a:p>
        </p:txBody>
      </p:sp>
    </p:spTree>
    <p:extLst>
      <p:ext uri="{BB962C8B-B14F-4D97-AF65-F5344CB8AC3E}">
        <p14:creationId xmlns:p14="http://schemas.microsoft.com/office/powerpoint/2010/main" val="303920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66CC-492F-46A6-6707-DB464534A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3EC2F0-DAA6-DC39-5B8A-FCCE5224D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DAE6A-3609-3793-974B-C28A5964EDAD}"/>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97DA3DD3-DF3A-8D63-B833-B73FDC7E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835E9-BB64-B3C2-4972-97F5414729CB}"/>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42584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A080-DC18-44D9-12CA-2574E9D02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8BAC2-3FCE-A2BC-59BD-0FA1937B1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9F750-D2F3-FDF3-FBBA-5FC593FDF2CE}"/>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C4FAD9A2-367E-84E7-12B5-24A6F2092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77CF2-40EC-EB48-0F5C-8BE2A2E11EC9}"/>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244295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A729C-6F76-B0D0-92DC-7A8CD34F54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C24C7-F258-2CF2-0AFD-A7BDD4BA5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AB7E9-035D-4CB1-540B-8987BFBF1E2F}"/>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5E2CD3FF-DF56-3EC2-3A06-9A7239068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4A313-C410-F77B-8690-ECBB4954F0C8}"/>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406877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3DB9-CDB2-2E42-812A-AC740CFED346}"/>
              </a:ext>
            </a:extLst>
          </p:cNvPr>
          <p:cNvSpPr>
            <a:spLocks noGrp="1"/>
          </p:cNvSpPr>
          <p:nvPr>
            <p:ph type="title"/>
          </p:nvPr>
        </p:nvSpPr>
        <p:spPr>
          <a:xfrm>
            <a:off x="838200" y="1407205"/>
            <a:ext cx="5056414" cy="4425043"/>
          </a:xfrm>
        </p:spPr>
        <p:txBody>
          <a:bodyPr>
            <a:normAutofit/>
          </a:bodyPr>
          <a:lstStyle>
            <a:lvl1pPr algn="ctr">
              <a:defRPr sz="6600">
                <a:solidFill>
                  <a:srgbClr val="092C4C"/>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2CE2231-4F21-5C43-B7C9-3740AB5E0447}"/>
              </a:ext>
            </a:extLst>
          </p:cNvPr>
          <p:cNvCxnSpPr/>
          <p:nvPr userDrawn="1"/>
        </p:nvCxnSpPr>
        <p:spPr>
          <a:xfrm>
            <a:off x="6063342" y="1407205"/>
            <a:ext cx="0" cy="4425043"/>
          </a:xfrm>
          <a:prstGeom prst="line">
            <a:avLst/>
          </a:prstGeom>
          <a:ln w="25400">
            <a:solidFill>
              <a:srgbClr val="DA5225"/>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8BFF55EC-06BB-1F41-A9CC-DB7DB5E6E3B6}"/>
              </a:ext>
            </a:extLst>
          </p:cNvPr>
          <p:cNvSpPr>
            <a:spLocks noGrp="1"/>
          </p:cNvSpPr>
          <p:nvPr>
            <p:ph type="pic" sz="quarter" idx="10"/>
          </p:nvPr>
        </p:nvSpPr>
        <p:spPr>
          <a:xfrm>
            <a:off x="6832600" y="1727200"/>
            <a:ext cx="4521200" cy="3403600"/>
          </a:xfrm>
        </p:spPr>
        <p:txBody>
          <a:bodyPr/>
          <a:lstStyle/>
          <a:p>
            <a:endParaRPr lang="en-US"/>
          </a:p>
        </p:txBody>
      </p:sp>
    </p:spTree>
    <p:extLst>
      <p:ext uri="{BB962C8B-B14F-4D97-AF65-F5344CB8AC3E}">
        <p14:creationId xmlns:p14="http://schemas.microsoft.com/office/powerpoint/2010/main" val="276513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descr="A close up of a sign&#10;&#10;Description generated with very high confidence">
            <a:extLst>
              <a:ext uri="{FF2B5EF4-FFF2-40B4-BE49-F238E27FC236}">
                <a16:creationId xmlns:a16="http://schemas.microsoft.com/office/drawing/2014/main" id="{3CC8AA28-6473-49C1-8779-B86BC68059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3188" y="6180138"/>
            <a:ext cx="1825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90F3668-10D9-4C72-9958-AEF12185A3A3}"/>
              </a:ext>
            </a:extLst>
          </p:cNvPr>
          <p:cNvSpPr txBox="1">
            <a:spLocks noChangeArrowheads="1"/>
          </p:cNvSpPr>
          <p:nvPr userDrawn="1"/>
        </p:nvSpPr>
        <p:spPr bwMode="auto">
          <a:xfrm>
            <a:off x="96838" y="6294438"/>
            <a:ext cx="2982912" cy="27699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200" dirty="0">
                <a:solidFill>
                  <a:srgbClr val="DA5225"/>
                </a:solidFill>
              </a:rPr>
              <a:t>Navigating NCMA Certifications</a:t>
            </a:r>
          </a:p>
        </p:txBody>
      </p:sp>
      <p:sp>
        <p:nvSpPr>
          <p:cNvPr id="4" name="TextBox 3">
            <a:extLst>
              <a:ext uri="{FF2B5EF4-FFF2-40B4-BE49-F238E27FC236}">
                <a16:creationId xmlns:a16="http://schemas.microsoft.com/office/drawing/2014/main" id="{C8CA90D8-89F6-4B73-8D10-EA844B530F4A}"/>
              </a:ext>
            </a:extLst>
          </p:cNvPr>
          <p:cNvSpPr txBox="1">
            <a:spLocks noChangeArrowheads="1"/>
          </p:cNvSpPr>
          <p:nvPr userDrawn="1"/>
        </p:nvSpPr>
        <p:spPr bwMode="auto">
          <a:xfrm>
            <a:off x="8358909" y="6294438"/>
            <a:ext cx="3736254"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t> </a:t>
            </a:r>
            <a:r>
              <a:rPr lang="en-US" altLang="en-US" sz="1200" dirty="0">
                <a:solidFill>
                  <a:srgbClr val="DA5225"/>
                </a:solidFill>
              </a:rPr>
              <a:t>Learn more at</a:t>
            </a:r>
          </a:p>
          <a:p>
            <a:pPr algn="r">
              <a:defRPr/>
            </a:pPr>
            <a:r>
              <a:rPr lang="en-US" altLang="en-US" sz="1200" dirty="0">
                <a:solidFill>
                  <a:srgbClr val="DA5225"/>
                </a:solidFill>
              </a:rPr>
              <a:t> ncmahq.org/certification</a:t>
            </a:r>
          </a:p>
        </p:txBody>
      </p:sp>
    </p:spTree>
    <p:extLst>
      <p:ext uri="{BB962C8B-B14F-4D97-AF65-F5344CB8AC3E}">
        <p14:creationId xmlns:p14="http://schemas.microsoft.com/office/powerpoint/2010/main" val="350621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5" descr="A close up of a sign&#10;&#10;Description generated with very high confidence">
            <a:extLst>
              <a:ext uri="{FF2B5EF4-FFF2-40B4-BE49-F238E27FC236}">
                <a16:creationId xmlns:a16="http://schemas.microsoft.com/office/drawing/2014/main" id="{67CCB588-7732-4DA3-BF21-C48ADC30D5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3188" y="6180138"/>
            <a:ext cx="1825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BB7316B-3ABA-4757-86BB-A5CB32E19EEC}"/>
              </a:ext>
            </a:extLst>
          </p:cNvPr>
          <p:cNvSpPr txBox="1">
            <a:spLocks noChangeArrowheads="1"/>
          </p:cNvSpPr>
          <p:nvPr userDrawn="1"/>
        </p:nvSpPr>
        <p:spPr bwMode="auto">
          <a:xfrm>
            <a:off x="96838" y="6294438"/>
            <a:ext cx="2982912" cy="27699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200" dirty="0">
                <a:solidFill>
                  <a:srgbClr val="DA5225"/>
                </a:solidFill>
              </a:rPr>
              <a:t>Overview of NCMA Certifications</a:t>
            </a:r>
          </a:p>
        </p:txBody>
      </p:sp>
      <p:sp>
        <p:nvSpPr>
          <p:cNvPr id="7" name="TextBox 6">
            <a:extLst>
              <a:ext uri="{FF2B5EF4-FFF2-40B4-BE49-F238E27FC236}">
                <a16:creationId xmlns:a16="http://schemas.microsoft.com/office/drawing/2014/main" id="{0F34DC97-B17F-4925-9D9E-B5A9342CF177}"/>
              </a:ext>
            </a:extLst>
          </p:cNvPr>
          <p:cNvSpPr txBox="1">
            <a:spLocks noChangeArrowheads="1"/>
          </p:cNvSpPr>
          <p:nvPr userDrawn="1"/>
        </p:nvSpPr>
        <p:spPr bwMode="auto">
          <a:xfrm>
            <a:off x="9891713" y="6294438"/>
            <a:ext cx="2203450"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200" dirty="0"/>
              <a:t> </a:t>
            </a:r>
            <a:r>
              <a:rPr lang="en-US" altLang="en-US" sz="1200" dirty="0">
                <a:solidFill>
                  <a:srgbClr val="DA5225"/>
                </a:solidFill>
              </a:rPr>
              <a:t>Learn more at ncmahq.org/certification</a:t>
            </a:r>
          </a:p>
        </p:txBody>
      </p:sp>
      <p:sp>
        <p:nvSpPr>
          <p:cNvPr id="9" name="Footer Placeholder 8">
            <a:extLst>
              <a:ext uri="{FF2B5EF4-FFF2-40B4-BE49-F238E27FC236}">
                <a16:creationId xmlns:a16="http://schemas.microsoft.com/office/drawing/2014/main" id="{B5F1D421-53CE-A863-D770-8D281031E1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949240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NCMA PPT Template">
            <a:extLst>
              <a:ext uri="{FF2B5EF4-FFF2-40B4-BE49-F238E27FC236}">
                <a16:creationId xmlns:a16="http://schemas.microsoft.com/office/drawing/2014/main" id="{4EBD0EAF-6FFB-CE35-E299-69E1EC13E2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Date Placeholder 3">
            <a:extLst>
              <a:ext uri="{FF2B5EF4-FFF2-40B4-BE49-F238E27FC236}">
                <a16:creationId xmlns:a16="http://schemas.microsoft.com/office/drawing/2014/main" id="{823577A3-B9D1-E558-93D9-452960DAC810}"/>
              </a:ext>
            </a:extLst>
          </p:cNvPr>
          <p:cNvSpPr>
            <a:spLocks noGrp="1"/>
          </p:cNvSpPr>
          <p:nvPr>
            <p:ph type="dt" sz="half" idx="10"/>
          </p:nvPr>
        </p:nvSpPr>
        <p:spPr/>
        <p:txBody>
          <a:bodyPr/>
          <a:lstStyle>
            <a:lvl1pPr>
              <a:defRPr/>
            </a:lvl1pPr>
          </a:lstStyle>
          <a:p>
            <a:pPr>
              <a:defRPr/>
            </a:pPr>
            <a:fld id="{9DB4400F-F3DF-47D8-ABC7-14F09B9DB10D}" type="datetimeFigureOut">
              <a:rPr lang="en-US"/>
              <a:pPr>
                <a:defRPr/>
              </a:pPr>
              <a:t>3/7/2023</a:t>
            </a:fld>
            <a:endParaRPr lang="en-US"/>
          </a:p>
        </p:txBody>
      </p:sp>
      <p:sp>
        <p:nvSpPr>
          <p:cNvPr id="6" name="Footer Placeholder 4">
            <a:extLst>
              <a:ext uri="{FF2B5EF4-FFF2-40B4-BE49-F238E27FC236}">
                <a16:creationId xmlns:a16="http://schemas.microsoft.com/office/drawing/2014/main" id="{FDA53BD6-45DE-AF7B-DC1F-7C490DDA1C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CD6DD1-279B-0167-36A4-DA9F8EAD2E0C}"/>
              </a:ext>
            </a:extLst>
          </p:cNvPr>
          <p:cNvSpPr>
            <a:spLocks noGrp="1"/>
          </p:cNvSpPr>
          <p:nvPr>
            <p:ph type="sldNum" sz="quarter" idx="12"/>
          </p:nvPr>
        </p:nvSpPr>
        <p:spPr/>
        <p:txBody>
          <a:bodyPr/>
          <a:lstStyle>
            <a:lvl1pPr>
              <a:defRPr/>
            </a:lvl1pPr>
          </a:lstStyle>
          <a:p>
            <a:pPr>
              <a:defRPr/>
            </a:pPr>
            <a:fld id="{8A97EBFC-65E9-44F6-8C1F-720A0F87E9F5}" type="slidenum">
              <a:rPr lang="en-US" altLang="en-US"/>
              <a:pPr>
                <a:defRPr/>
              </a:pPr>
              <a:t>‹#›</a:t>
            </a:fld>
            <a:endParaRPr lang="en-US" altLang="en-US"/>
          </a:p>
        </p:txBody>
      </p:sp>
    </p:spTree>
    <p:extLst>
      <p:ext uri="{BB962C8B-B14F-4D97-AF65-F5344CB8AC3E}">
        <p14:creationId xmlns:p14="http://schemas.microsoft.com/office/powerpoint/2010/main" val="1786211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A626A-7760-BB7C-821D-4A2FA7C995FF}"/>
              </a:ext>
            </a:extLst>
          </p:cNvPr>
          <p:cNvSpPr>
            <a:spLocks noGrp="1"/>
          </p:cNvSpPr>
          <p:nvPr>
            <p:ph type="dt" sz="half" idx="10"/>
          </p:nvPr>
        </p:nvSpPr>
        <p:spPr/>
        <p:txBody>
          <a:bodyPr/>
          <a:lstStyle>
            <a:lvl1pPr>
              <a:defRPr/>
            </a:lvl1pPr>
          </a:lstStyle>
          <a:p>
            <a:pPr>
              <a:defRPr/>
            </a:pPr>
            <a:fld id="{7DCCE591-CBAD-43E5-89C5-69FBC18E0946}" type="datetimeFigureOut">
              <a:rPr lang="en-US"/>
              <a:pPr>
                <a:defRPr/>
              </a:pPr>
              <a:t>3/7/2023</a:t>
            </a:fld>
            <a:endParaRPr lang="en-US"/>
          </a:p>
        </p:txBody>
      </p:sp>
      <p:sp>
        <p:nvSpPr>
          <p:cNvPr id="5" name="Footer Placeholder 4">
            <a:extLst>
              <a:ext uri="{FF2B5EF4-FFF2-40B4-BE49-F238E27FC236}">
                <a16:creationId xmlns:a16="http://schemas.microsoft.com/office/drawing/2014/main" id="{263AC990-B8D9-FB7B-F484-D796BABD37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8F1B34-B0A3-B56D-A3FD-02CABB106613}"/>
              </a:ext>
            </a:extLst>
          </p:cNvPr>
          <p:cNvSpPr>
            <a:spLocks noGrp="1"/>
          </p:cNvSpPr>
          <p:nvPr>
            <p:ph type="sldNum" sz="quarter" idx="12"/>
          </p:nvPr>
        </p:nvSpPr>
        <p:spPr/>
        <p:txBody>
          <a:bodyPr/>
          <a:lstStyle>
            <a:lvl1pPr>
              <a:defRPr/>
            </a:lvl1pPr>
          </a:lstStyle>
          <a:p>
            <a:pPr>
              <a:defRPr/>
            </a:pPr>
            <a:fld id="{32D59563-B0ED-4508-8E8B-1E1B4D08C224}" type="slidenum">
              <a:rPr lang="en-US" altLang="en-US"/>
              <a:pPr>
                <a:defRPr/>
              </a:pPr>
              <a:t>‹#›</a:t>
            </a:fld>
            <a:endParaRPr lang="en-US" altLang="en-US"/>
          </a:p>
        </p:txBody>
      </p:sp>
    </p:spTree>
    <p:extLst>
      <p:ext uri="{BB962C8B-B14F-4D97-AF65-F5344CB8AC3E}">
        <p14:creationId xmlns:p14="http://schemas.microsoft.com/office/powerpoint/2010/main" val="386409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84F773-54D1-FBDF-08C9-62CA79F6DFA0}"/>
              </a:ext>
            </a:extLst>
          </p:cNvPr>
          <p:cNvSpPr>
            <a:spLocks noGrp="1"/>
          </p:cNvSpPr>
          <p:nvPr>
            <p:ph type="dt" sz="half" idx="10"/>
          </p:nvPr>
        </p:nvSpPr>
        <p:spPr/>
        <p:txBody>
          <a:bodyPr/>
          <a:lstStyle>
            <a:lvl1pPr>
              <a:defRPr/>
            </a:lvl1pPr>
          </a:lstStyle>
          <a:p>
            <a:pPr>
              <a:defRPr/>
            </a:pPr>
            <a:fld id="{52C0E117-3C37-4160-9EC8-606BA8018B35}" type="datetimeFigureOut">
              <a:rPr lang="en-US"/>
              <a:pPr>
                <a:defRPr/>
              </a:pPr>
              <a:t>3/7/2023</a:t>
            </a:fld>
            <a:endParaRPr lang="en-US"/>
          </a:p>
        </p:txBody>
      </p:sp>
      <p:sp>
        <p:nvSpPr>
          <p:cNvPr id="5" name="Footer Placeholder 4">
            <a:extLst>
              <a:ext uri="{FF2B5EF4-FFF2-40B4-BE49-F238E27FC236}">
                <a16:creationId xmlns:a16="http://schemas.microsoft.com/office/drawing/2014/main" id="{E30F0F2C-6F91-D58A-F414-15BF81F5AD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1DC6C3-C7FD-98BF-0E51-5DDF7738CAC5}"/>
              </a:ext>
            </a:extLst>
          </p:cNvPr>
          <p:cNvSpPr>
            <a:spLocks noGrp="1"/>
          </p:cNvSpPr>
          <p:nvPr>
            <p:ph type="sldNum" sz="quarter" idx="12"/>
          </p:nvPr>
        </p:nvSpPr>
        <p:spPr/>
        <p:txBody>
          <a:bodyPr/>
          <a:lstStyle>
            <a:lvl1pPr>
              <a:defRPr/>
            </a:lvl1pPr>
          </a:lstStyle>
          <a:p>
            <a:pPr>
              <a:defRPr/>
            </a:pPr>
            <a:fld id="{1BD1F7C9-23C8-4FBB-A0B7-037FF8206DF2}" type="slidenum">
              <a:rPr lang="en-US" altLang="en-US"/>
              <a:pPr>
                <a:defRPr/>
              </a:pPr>
              <a:t>‹#›</a:t>
            </a:fld>
            <a:endParaRPr lang="en-US" altLang="en-US"/>
          </a:p>
        </p:txBody>
      </p:sp>
    </p:spTree>
    <p:extLst>
      <p:ext uri="{BB962C8B-B14F-4D97-AF65-F5344CB8AC3E}">
        <p14:creationId xmlns:p14="http://schemas.microsoft.com/office/powerpoint/2010/main" val="1820466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08A7BD-021A-F386-4257-83DAC03143B9}"/>
              </a:ext>
            </a:extLst>
          </p:cNvPr>
          <p:cNvSpPr>
            <a:spLocks noGrp="1"/>
          </p:cNvSpPr>
          <p:nvPr>
            <p:ph type="dt" sz="half" idx="10"/>
          </p:nvPr>
        </p:nvSpPr>
        <p:spPr/>
        <p:txBody>
          <a:bodyPr/>
          <a:lstStyle>
            <a:lvl1pPr>
              <a:defRPr/>
            </a:lvl1pPr>
          </a:lstStyle>
          <a:p>
            <a:pPr>
              <a:defRPr/>
            </a:pPr>
            <a:fld id="{08577980-4043-4C6A-BD98-35F51F0B9F1A}" type="datetimeFigureOut">
              <a:rPr lang="en-US"/>
              <a:pPr>
                <a:defRPr/>
              </a:pPr>
              <a:t>3/7/2023</a:t>
            </a:fld>
            <a:endParaRPr lang="en-US"/>
          </a:p>
        </p:txBody>
      </p:sp>
      <p:sp>
        <p:nvSpPr>
          <p:cNvPr id="6" name="Footer Placeholder 4">
            <a:extLst>
              <a:ext uri="{FF2B5EF4-FFF2-40B4-BE49-F238E27FC236}">
                <a16:creationId xmlns:a16="http://schemas.microsoft.com/office/drawing/2014/main" id="{7FF09206-FF5F-C3BF-4450-DF5EB9EF45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E632D1-BF89-8341-0622-7AC90DBCC506}"/>
              </a:ext>
            </a:extLst>
          </p:cNvPr>
          <p:cNvSpPr>
            <a:spLocks noGrp="1"/>
          </p:cNvSpPr>
          <p:nvPr>
            <p:ph type="sldNum" sz="quarter" idx="12"/>
          </p:nvPr>
        </p:nvSpPr>
        <p:spPr/>
        <p:txBody>
          <a:bodyPr/>
          <a:lstStyle>
            <a:lvl1pPr>
              <a:defRPr/>
            </a:lvl1pPr>
          </a:lstStyle>
          <a:p>
            <a:pPr>
              <a:defRPr/>
            </a:pPr>
            <a:fld id="{9421D778-B928-465B-9BF5-B95D1A38B6E5}" type="slidenum">
              <a:rPr lang="en-US" altLang="en-US"/>
              <a:pPr>
                <a:defRPr/>
              </a:pPr>
              <a:t>‹#›</a:t>
            </a:fld>
            <a:endParaRPr lang="en-US" altLang="en-US"/>
          </a:p>
        </p:txBody>
      </p:sp>
    </p:spTree>
    <p:extLst>
      <p:ext uri="{BB962C8B-B14F-4D97-AF65-F5344CB8AC3E}">
        <p14:creationId xmlns:p14="http://schemas.microsoft.com/office/powerpoint/2010/main" val="536169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E88DA0F-3B24-08AF-537D-70141D496861}"/>
              </a:ext>
            </a:extLst>
          </p:cNvPr>
          <p:cNvSpPr>
            <a:spLocks noGrp="1"/>
          </p:cNvSpPr>
          <p:nvPr>
            <p:ph type="dt" sz="half" idx="10"/>
          </p:nvPr>
        </p:nvSpPr>
        <p:spPr/>
        <p:txBody>
          <a:bodyPr/>
          <a:lstStyle>
            <a:lvl1pPr>
              <a:defRPr/>
            </a:lvl1pPr>
          </a:lstStyle>
          <a:p>
            <a:pPr>
              <a:defRPr/>
            </a:pPr>
            <a:fld id="{438CDE25-B5E4-410F-8455-99D176BA27F7}" type="datetimeFigureOut">
              <a:rPr lang="en-US"/>
              <a:pPr>
                <a:defRPr/>
              </a:pPr>
              <a:t>3/7/2023</a:t>
            </a:fld>
            <a:endParaRPr lang="en-US"/>
          </a:p>
        </p:txBody>
      </p:sp>
      <p:sp>
        <p:nvSpPr>
          <p:cNvPr id="8" name="Footer Placeholder 4">
            <a:extLst>
              <a:ext uri="{FF2B5EF4-FFF2-40B4-BE49-F238E27FC236}">
                <a16:creationId xmlns:a16="http://schemas.microsoft.com/office/drawing/2014/main" id="{DE1035B3-D883-5BE3-ED85-A1877A3CD2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79FF23-8748-CC20-1DDC-EC0A3627C165}"/>
              </a:ext>
            </a:extLst>
          </p:cNvPr>
          <p:cNvSpPr>
            <a:spLocks noGrp="1"/>
          </p:cNvSpPr>
          <p:nvPr>
            <p:ph type="sldNum" sz="quarter" idx="12"/>
          </p:nvPr>
        </p:nvSpPr>
        <p:spPr/>
        <p:txBody>
          <a:bodyPr/>
          <a:lstStyle>
            <a:lvl1pPr>
              <a:defRPr/>
            </a:lvl1pPr>
          </a:lstStyle>
          <a:p>
            <a:pPr>
              <a:defRPr/>
            </a:pPr>
            <a:fld id="{C039B076-A6C2-49FD-9EED-31797072074C}" type="slidenum">
              <a:rPr lang="en-US" altLang="en-US"/>
              <a:pPr>
                <a:defRPr/>
              </a:pPr>
              <a:t>‹#›</a:t>
            </a:fld>
            <a:endParaRPr lang="en-US" altLang="en-US"/>
          </a:p>
        </p:txBody>
      </p:sp>
    </p:spTree>
    <p:extLst>
      <p:ext uri="{BB962C8B-B14F-4D97-AF65-F5344CB8AC3E}">
        <p14:creationId xmlns:p14="http://schemas.microsoft.com/office/powerpoint/2010/main" val="127919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B58C-C436-1101-7134-1B3EC9CF9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E880C-07B5-7941-C353-1C1408724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703AE-BA1A-3D94-6CDF-2639732306FE}"/>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2309557C-E499-2A3B-7785-2ED9E8D9F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9A733-AC6D-4583-5562-93971C970BD5}"/>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375525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8785A72-D4CF-DEDA-352F-ADE454A3A17A}"/>
              </a:ext>
            </a:extLst>
          </p:cNvPr>
          <p:cNvSpPr>
            <a:spLocks noGrp="1"/>
          </p:cNvSpPr>
          <p:nvPr>
            <p:ph type="dt" sz="half" idx="10"/>
          </p:nvPr>
        </p:nvSpPr>
        <p:spPr/>
        <p:txBody>
          <a:bodyPr/>
          <a:lstStyle>
            <a:lvl1pPr>
              <a:defRPr/>
            </a:lvl1pPr>
          </a:lstStyle>
          <a:p>
            <a:pPr>
              <a:defRPr/>
            </a:pPr>
            <a:fld id="{D74DEFA3-69D0-474B-B22E-C04C3F0D2CA0}" type="datetimeFigureOut">
              <a:rPr lang="en-US"/>
              <a:pPr>
                <a:defRPr/>
              </a:pPr>
              <a:t>3/7/2023</a:t>
            </a:fld>
            <a:endParaRPr lang="en-US"/>
          </a:p>
        </p:txBody>
      </p:sp>
      <p:sp>
        <p:nvSpPr>
          <p:cNvPr id="4" name="Footer Placeholder 4">
            <a:extLst>
              <a:ext uri="{FF2B5EF4-FFF2-40B4-BE49-F238E27FC236}">
                <a16:creationId xmlns:a16="http://schemas.microsoft.com/office/drawing/2014/main" id="{28B7CF42-6AEB-0B5B-0ECD-64DC9F83775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261F0C-ADD4-59BB-1E29-70B097D4CF87}"/>
              </a:ext>
            </a:extLst>
          </p:cNvPr>
          <p:cNvSpPr>
            <a:spLocks noGrp="1"/>
          </p:cNvSpPr>
          <p:nvPr>
            <p:ph type="sldNum" sz="quarter" idx="12"/>
          </p:nvPr>
        </p:nvSpPr>
        <p:spPr/>
        <p:txBody>
          <a:bodyPr/>
          <a:lstStyle>
            <a:lvl1pPr>
              <a:defRPr/>
            </a:lvl1pPr>
          </a:lstStyle>
          <a:p>
            <a:pPr>
              <a:defRPr/>
            </a:pPr>
            <a:fld id="{01D143DA-74E9-469B-9FB5-37EAE1122861}" type="slidenum">
              <a:rPr lang="en-US" altLang="en-US"/>
              <a:pPr>
                <a:defRPr/>
              </a:pPr>
              <a:t>‹#›</a:t>
            </a:fld>
            <a:endParaRPr lang="en-US" altLang="en-US"/>
          </a:p>
        </p:txBody>
      </p:sp>
    </p:spTree>
    <p:extLst>
      <p:ext uri="{BB962C8B-B14F-4D97-AF65-F5344CB8AC3E}">
        <p14:creationId xmlns:p14="http://schemas.microsoft.com/office/powerpoint/2010/main" val="3818286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F10621-6859-2F27-7107-480024C7F5B5}"/>
              </a:ext>
            </a:extLst>
          </p:cNvPr>
          <p:cNvSpPr>
            <a:spLocks noGrp="1"/>
          </p:cNvSpPr>
          <p:nvPr>
            <p:ph type="dt" sz="half" idx="10"/>
          </p:nvPr>
        </p:nvSpPr>
        <p:spPr/>
        <p:txBody>
          <a:bodyPr/>
          <a:lstStyle>
            <a:lvl1pPr>
              <a:defRPr/>
            </a:lvl1pPr>
          </a:lstStyle>
          <a:p>
            <a:pPr>
              <a:defRPr/>
            </a:pPr>
            <a:fld id="{690E1710-5012-4D86-9FE3-3F05DDCC99DF}" type="datetimeFigureOut">
              <a:rPr lang="en-US"/>
              <a:pPr>
                <a:defRPr/>
              </a:pPr>
              <a:t>3/7/2023</a:t>
            </a:fld>
            <a:endParaRPr lang="en-US"/>
          </a:p>
        </p:txBody>
      </p:sp>
      <p:sp>
        <p:nvSpPr>
          <p:cNvPr id="3" name="Footer Placeholder 4">
            <a:extLst>
              <a:ext uri="{FF2B5EF4-FFF2-40B4-BE49-F238E27FC236}">
                <a16:creationId xmlns:a16="http://schemas.microsoft.com/office/drawing/2014/main" id="{1EF68ED2-3855-2746-9F0E-C1DAD5064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0F80344-463F-C793-F061-EA4CF7F291C5}"/>
              </a:ext>
            </a:extLst>
          </p:cNvPr>
          <p:cNvSpPr>
            <a:spLocks noGrp="1"/>
          </p:cNvSpPr>
          <p:nvPr>
            <p:ph type="sldNum" sz="quarter" idx="12"/>
          </p:nvPr>
        </p:nvSpPr>
        <p:spPr/>
        <p:txBody>
          <a:bodyPr/>
          <a:lstStyle>
            <a:lvl1pPr>
              <a:defRPr/>
            </a:lvl1pPr>
          </a:lstStyle>
          <a:p>
            <a:pPr>
              <a:defRPr/>
            </a:pPr>
            <a:fld id="{F986D9CD-DBBD-484C-900B-FA26EE43FA8F}" type="slidenum">
              <a:rPr lang="en-US" altLang="en-US"/>
              <a:pPr>
                <a:defRPr/>
              </a:pPr>
              <a:t>‹#›</a:t>
            </a:fld>
            <a:endParaRPr lang="en-US" altLang="en-US"/>
          </a:p>
        </p:txBody>
      </p:sp>
    </p:spTree>
    <p:extLst>
      <p:ext uri="{BB962C8B-B14F-4D97-AF65-F5344CB8AC3E}">
        <p14:creationId xmlns:p14="http://schemas.microsoft.com/office/powerpoint/2010/main" val="1879674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3150E7B-3D27-D426-2BB5-75BB6F89214E}"/>
              </a:ext>
            </a:extLst>
          </p:cNvPr>
          <p:cNvSpPr>
            <a:spLocks noGrp="1"/>
          </p:cNvSpPr>
          <p:nvPr>
            <p:ph type="dt" sz="half" idx="10"/>
          </p:nvPr>
        </p:nvSpPr>
        <p:spPr/>
        <p:txBody>
          <a:bodyPr/>
          <a:lstStyle>
            <a:lvl1pPr>
              <a:defRPr/>
            </a:lvl1pPr>
          </a:lstStyle>
          <a:p>
            <a:pPr>
              <a:defRPr/>
            </a:pPr>
            <a:fld id="{A3ECE9F2-B534-4EC5-8DF6-3F6D42DA6514}" type="datetimeFigureOut">
              <a:rPr lang="en-US"/>
              <a:pPr>
                <a:defRPr/>
              </a:pPr>
              <a:t>3/7/2023</a:t>
            </a:fld>
            <a:endParaRPr lang="en-US"/>
          </a:p>
        </p:txBody>
      </p:sp>
      <p:sp>
        <p:nvSpPr>
          <p:cNvPr id="6" name="Footer Placeholder 4">
            <a:extLst>
              <a:ext uri="{FF2B5EF4-FFF2-40B4-BE49-F238E27FC236}">
                <a16:creationId xmlns:a16="http://schemas.microsoft.com/office/drawing/2014/main" id="{203C90A3-62B9-1FA2-F578-38840CE768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E9212E-0635-2A4F-CF29-ABD0ADEFC971}"/>
              </a:ext>
            </a:extLst>
          </p:cNvPr>
          <p:cNvSpPr>
            <a:spLocks noGrp="1"/>
          </p:cNvSpPr>
          <p:nvPr>
            <p:ph type="sldNum" sz="quarter" idx="12"/>
          </p:nvPr>
        </p:nvSpPr>
        <p:spPr/>
        <p:txBody>
          <a:bodyPr/>
          <a:lstStyle>
            <a:lvl1pPr>
              <a:defRPr/>
            </a:lvl1pPr>
          </a:lstStyle>
          <a:p>
            <a:pPr>
              <a:defRPr/>
            </a:pPr>
            <a:fld id="{BA036F89-655F-4706-8339-2BACD2400AD3}" type="slidenum">
              <a:rPr lang="en-US" altLang="en-US"/>
              <a:pPr>
                <a:defRPr/>
              </a:pPr>
              <a:t>‹#›</a:t>
            </a:fld>
            <a:endParaRPr lang="en-US" altLang="en-US"/>
          </a:p>
        </p:txBody>
      </p:sp>
    </p:spTree>
    <p:extLst>
      <p:ext uri="{BB962C8B-B14F-4D97-AF65-F5344CB8AC3E}">
        <p14:creationId xmlns:p14="http://schemas.microsoft.com/office/powerpoint/2010/main" val="2568747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0904BEA-13CE-4EE7-CE5F-8366659E3819}"/>
              </a:ext>
            </a:extLst>
          </p:cNvPr>
          <p:cNvSpPr>
            <a:spLocks noGrp="1"/>
          </p:cNvSpPr>
          <p:nvPr>
            <p:ph type="dt" sz="half" idx="10"/>
          </p:nvPr>
        </p:nvSpPr>
        <p:spPr/>
        <p:txBody>
          <a:bodyPr/>
          <a:lstStyle>
            <a:lvl1pPr>
              <a:defRPr/>
            </a:lvl1pPr>
          </a:lstStyle>
          <a:p>
            <a:pPr>
              <a:defRPr/>
            </a:pPr>
            <a:fld id="{2B2A5D05-F2E0-46C4-893E-91EA1681F396}" type="datetimeFigureOut">
              <a:rPr lang="en-US"/>
              <a:pPr>
                <a:defRPr/>
              </a:pPr>
              <a:t>3/7/2023</a:t>
            </a:fld>
            <a:endParaRPr lang="en-US"/>
          </a:p>
        </p:txBody>
      </p:sp>
      <p:sp>
        <p:nvSpPr>
          <p:cNvPr id="6" name="Footer Placeholder 4">
            <a:extLst>
              <a:ext uri="{FF2B5EF4-FFF2-40B4-BE49-F238E27FC236}">
                <a16:creationId xmlns:a16="http://schemas.microsoft.com/office/drawing/2014/main" id="{29BA0264-1A35-70C3-1391-CFFBA9B45C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0DFBBE-EDBA-7AE0-D48A-ECD0A5F75582}"/>
              </a:ext>
            </a:extLst>
          </p:cNvPr>
          <p:cNvSpPr>
            <a:spLocks noGrp="1"/>
          </p:cNvSpPr>
          <p:nvPr>
            <p:ph type="sldNum" sz="quarter" idx="12"/>
          </p:nvPr>
        </p:nvSpPr>
        <p:spPr/>
        <p:txBody>
          <a:bodyPr/>
          <a:lstStyle>
            <a:lvl1pPr>
              <a:defRPr/>
            </a:lvl1pPr>
          </a:lstStyle>
          <a:p>
            <a:pPr>
              <a:defRPr/>
            </a:pPr>
            <a:fld id="{10303193-C3E4-4556-9629-9923C34FC036}" type="slidenum">
              <a:rPr lang="en-US" altLang="en-US"/>
              <a:pPr>
                <a:defRPr/>
              </a:pPr>
              <a:t>‹#›</a:t>
            </a:fld>
            <a:endParaRPr lang="en-US" altLang="en-US"/>
          </a:p>
        </p:txBody>
      </p:sp>
    </p:spTree>
    <p:extLst>
      <p:ext uri="{BB962C8B-B14F-4D97-AF65-F5344CB8AC3E}">
        <p14:creationId xmlns:p14="http://schemas.microsoft.com/office/powerpoint/2010/main" val="117680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A9D20-5101-D067-DE95-4CAFB4180B93}"/>
              </a:ext>
            </a:extLst>
          </p:cNvPr>
          <p:cNvSpPr>
            <a:spLocks noGrp="1"/>
          </p:cNvSpPr>
          <p:nvPr>
            <p:ph type="dt" sz="half" idx="10"/>
          </p:nvPr>
        </p:nvSpPr>
        <p:spPr/>
        <p:txBody>
          <a:bodyPr/>
          <a:lstStyle>
            <a:lvl1pPr>
              <a:defRPr/>
            </a:lvl1pPr>
          </a:lstStyle>
          <a:p>
            <a:pPr>
              <a:defRPr/>
            </a:pPr>
            <a:fld id="{7C6C98BB-7C58-4F00-855A-75D195F04F34}" type="datetimeFigureOut">
              <a:rPr lang="en-US"/>
              <a:pPr>
                <a:defRPr/>
              </a:pPr>
              <a:t>3/7/2023</a:t>
            </a:fld>
            <a:endParaRPr lang="en-US"/>
          </a:p>
        </p:txBody>
      </p:sp>
      <p:sp>
        <p:nvSpPr>
          <p:cNvPr id="5" name="Footer Placeholder 4">
            <a:extLst>
              <a:ext uri="{FF2B5EF4-FFF2-40B4-BE49-F238E27FC236}">
                <a16:creationId xmlns:a16="http://schemas.microsoft.com/office/drawing/2014/main" id="{53D1E0B1-57FE-D53C-5C91-1957B71D50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E67CAA-0718-0946-BE7D-FCD09C44EBA7}"/>
              </a:ext>
            </a:extLst>
          </p:cNvPr>
          <p:cNvSpPr>
            <a:spLocks noGrp="1"/>
          </p:cNvSpPr>
          <p:nvPr>
            <p:ph type="sldNum" sz="quarter" idx="12"/>
          </p:nvPr>
        </p:nvSpPr>
        <p:spPr/>
        <p:txBody>
          <a:bodyPr/>
          <a:lstStyle>
            <a:lvl1pPr>
              <a:defRPr/>
            </a:lvl1pPr>
          </a:lstStyle>
          <a:p>
            <a:pPr>
              <a:defRPr/>
            </a:pPr>
            <a:fld id="{2907BF6B-BDB0-44CB-958D-12EE06A829FF}" type="slidenum">
              <a:rPr lang="en-US" altLang="en-US"/>
              <a:pPr>
                <a:defRPr/>
              </a:pPr>
              <a:t>‹#›</a:t>
            </a:fld>
            <a:endParaRPr lang="en-US" altLang="en-US"/>
          </a:p>
        </p:txBody>
      </p:sp>
    </p:spTree>
    <p:extLst>
      <p:ext uri="{BB962C8B-B14F-4D97-AF65-F5344CB8AC3E}">
        <p14:creationId xmlns:p14="http://schemas.microsoft.com/office/powerpoint/2010/main" val="317592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42C09-F287-BB3F-1FEC-C8DFD8705CBC}"/>
              </a:ext>
            </a:extLst>
          </p:cNvPr>
          <p:cNvSpPr>
            <a:spLocks noGrp="1"/>
          </p:cNvSpPr>
          <p:nvPr>
            <p:ph type="dt" sz="half" idx="10"/>
          </p:nvPr>
        </p:nvSpPr>
        <p:spPr/>
        <p:txBody>
          <a:bodyPr/>
          <a:lstStyle>
            <a:lvl1pPr>
              <a:defRPr/>
            </a:lvl1pPr>
          </a:lstStyle>
          <a:p>
            <a:pPr>
              <a:defRPr/>
            </a:pPr>
            <a:fld id="{E01EC321-0CE6-4291-BA56-D4101B68DF33}" type="datetimeFigureOut">
              <a:rPr lang="en-US"/>
              <a:pPr>
                <a:defRPr/>
              </a:pPr>
              <a:t>3/7/2023</a:t>
            </a:fld>
            <a:endParaRPr lang="en-US"/>
          </a:p>
        </p:txBody>
      </p:sp>
      <p:sp>
        <p:nvSpPr>
          <p:cNvPr id="5" name="Footer Placeholder 4">
            <a:extLst>
              <a:ext uri="{FF2B5EF4-FFF2-40B4-BE49-F238E27FC236}">
                <a16:creationId xmlns:a16="http://schemas.microsoft.com/office/drawing/2014/main" id="{F54E5D93-9FBB-805B-ABFD-483217444B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06961-F4CE-DF08-C623-E5E823128BC7}"/>
              </a:ext>
            </a:extLst>
          </p:cNvPr>
          <p:cNvSpPr>
            <a:spLocks noGrp="1"/>
          </p:cNvSpPr>
          <p:nvPr>
            <p:ph type="sldNum" sz="quarter" idx="12"/>
          </p:nvPr>
        </p:nvSpPr>
        <p:spPr/>
        <p:txBody>
          <a:bodyPr/>
          <a:lstStyle>
            <a:lvl1pPr>
              <a:defRPr/>
            </a:lvl1pPr>
          </a:lstStyle>
          <a:p>
            <a:pPr>
              <a:defRPr/>
            </a:pPr>
            <a:fld id="{F25AFBB6-CD65-4528-8FA6-C17C867F445C}" type="slidenum">
              <a:rPr lang="en-US" altLang="en-US"/>
              <a:pPr>
                <a:defRPr/>
              </a:pPr>
              <a:t>‹#›</a:t>
            </a:fld>
            <a:endParaRPr lang="en-US" altLang="en-US"/>
          </a:p>
        </p:txBody>
      </p:sp>
    </p:spTree>
    <p:extLst>
      <p:ext uri="{BB962C8B-B14F-4D97-AF65-F5344CB8AC3E}">
        <p14:creationId xmlns:p14="http://schemas.microsoft.com/office/powerpoint/2010/main" val="32347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031-AF4C-909B-C08F-EC2CA1190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066D2-AB13-E393-F640-5892BFDD3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C2599D-5446-7F75-7052-1868F8075D8E}"/>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5A7B73C1-FAB2-283C-9674-D0E3BF665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B89C4-0640-982E-379E-A2AB6B0975B5}"/>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188001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C52A-9A6F-BEC1-FA99-1C3AC01FA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B4BD5-E73F-D731-6727-1EBCC29E75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D8629-3E35-6FB0-F7BA-56AA6D06C2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0220E-1C9C-EB62-7122-9CEE4DFF85BC}"/>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6" name="Footer Placeholder 5">
            <a:extLst>
              <a:ext uri="{FF2B5EF4-FFF2-40B4-BE49-F238E27FC236}">
                <a16:creationId xmlns:a16="http://schemas.microsoft.com/office/drawing/2014/main" id="{11F38CCF-B0C9-8DC4-DDC2-54BC7DFEC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1CF86-81E6-419F-9A09-F0B113BEF3D9}"/>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368651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44E5-B639-9DE7-8E91-FB3050651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40BEE2-A0EB-9A66-6A9D-F47F3F21D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5288A-359D-4C11-785E-1243CE7086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1EA28-8FDF-460B-3BF1-074B590B4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4AD81-109A-2090-4F7B-6B8EEAD03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D48EF6-9D6F-3803-CF22-786C9803D04D}"/>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8" name="Footer Placeholder 7">
            <a:extLst>
              <a:ext uri="{FF2B5EF4-FFF2-40B4-BE49-F238E27FC236}">
                <a16:creationId xmlns:a16="http://schemas.microsoft.com/office/drawing/2014/main" id="{E4BA5782-D36D-6129-65FA-9B72A296D5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E3014-6CF1-6540-65E9-A04E1D4DBF22}"/>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98646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4C77-61AE-D666-BC02-07DCE79FF7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B22247-5B5A-2A7A-721F-20DDCC19AC27}"/>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4" name="Footer Placeholder 3">
            <a:extLst>
              <a:ext uri="{FF2B5EF4-FFF2-40B4-BE49-F238E27FC236}">
                <a16:creationId xmlns:a16="http://schemas.microsoft.com/office/drawing/2014/main" id="{6F459C19-605E-4777-6068-74F69189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86945E-C25A-38EC-385D-AA2ABF11A97F}"/>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296671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175E3-208D-B6D1-1022-6800274C5C28}"/>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3" name="Footer Placeholder 2">
            <a:extLst>
              <a:ext uri="{FF2B5EF4-FFF2-40B4-BE49-F238E27FC236}">
                <a16:creationId xmlns:a16="http://schemas.microsoft.com/office/drawing/2014/main" id="{EC61AF7F-7911-30ED-2F13-F8E393F65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324AA-9FD5-C35A-A2B5-76E3A9C54AC2}"/>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5802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8B51-0FC8-DD6B-F331-7F59ECF06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4E3CF-57A2-4AAD-F9A5-8B1442C6D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ABA8BC-4C21-ECFE-F825-B283AD0F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4458F-4DA7-2909-5959-A7776E0D3E9C}"/>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6" name="Footer Placeholder 5">
            <a:extLst>
              <a:ext uri="{FF2B5EF4-FFF2-40B4-BE49-F238E27FC236}">
                <a16:creationId xmlns:a16="http://schemas.microsoft.com/office/drawing/2014/main" id="{3A8AB863-0174-506E-E5AF-00FF65E58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C00A6-7865-B716-0C4F-BC102503D19B}"/>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257061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C8A5-7EE4-39E8-A7CB-BE4405F3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E5B77-5C90-57FB-C390-A9B56DD75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F8EA9F-2CBA-979E-E20B-BC58F0BCE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1A178-2F06-3C43-D654-0FDB4F3F0E39}"/>
              </a:ext>
            </a:extLst>
          </p:cNvPr>
          <p:cNvSpPr>
            <a:spLocks noGrp="1"/>
          </p:cNvSpPr>
          <p:nvPr>
            <p:ph type="dt" sz="half" idx="10"/>
          </p:nvPr>
        </p:nvSpPr>
        <p:spPr/>
        <p:txBody>
          <a:bodyPr/>
          <a:lstStyle/>
          <a:p>
            <a:fld id="{4972840D-0A80-42CE-8CC0-36C1533294D5}" type="datetimeFigureOut">
              <a:rPr lang="en-US" smtClean="0"/>
              <a:t>3/7/2023</a:t>
            </a:fld>
            <a:endParaRPr lang="en-US"/>
          </a:p>
        </p:txBody>
      </p:sp>
      <p:sp>
        <p:nvSpPr>
          <p:cNvPr id="6" name="Footer Placeholder 5">
            <a:extLst>
              <a:ext uri="{FF2B5EF4-FFF2-40B4-BE49-F238E27FC236}">
                <a16:creationId xmlns:a16="http://schemas.microsoft.com/office/drawing/2014/main" id="{4C77F801-F8C1-0567-02A8-A2C5BE88C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A46EE-8526-1B3C-E7D2-57CBA5D9545C}"/>
              </a:ext>
            </a:extLst>
          </p:cNvPr>
          <p:cNvSpPr>
            <a:spLocks noGrp="1"/>
          </p:cNvSpPr>
          <p:nvPr>
            <p:ph type="sldNum" sz="quarter" idx="12"/>
          </p:nvPr>
        </p:nvSpPr>
        <p:spPr/>
        <p:txBody>
          <a:bodyPr/>
          <a:lstStyle/>
          <a:p>
            <a:fld id="{E75CBA49-B48C-4577-A721-40C1F8D5271C}" type="slidenum">
              <a:rPr lang="en-US" smtClean="0"/>
              <a:t>‹#›</a:t>
            </a:fld>
            <a:endParaRPr lang="en-US"/>
          </a:p>
        </p:txBody>
      </p:sp>
    </p:spTree>
    <p:extLst>
      <p:ext uri="{BB962C8B-B14F-4D97-AF65-F5344CB8AC3E}">
        <p14:creationId xmlns:p14="http://schemas.microsoft.com/office/powerpoint/2010/main" val="255377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4F29D-DA69-2EE0-3478-FF25C16EC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79EEB-4DDF-4CEF-EA38-2EE3957AD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00C23-012A-5E0F-E00D-DFEFF40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2840D-0A80-42CE-8CC0-36C1533294D5}" type="datetimeFigureOut">
              <a:rPr lang="en-US" smtClean="0"/>
              <a:t>3/7/2023</a:t>
            </a:fld>
            <a:endParaRPr lang="en-US"/>
          </a:p>
        </p:txBody>
      </p:sp>
      <p:sp>
        <p:nvSpPr>
          <p:cNvPr id="5" name="Footer Placeholder 4">
            <a:extLst>
              <a:ext uri="{FF2B5EF4-FFF2-40B4-BE49-F238E27FC236}">
                <a16:creationId xmlns:a16="http://schemas.microsoft.com/office/drawing/2014/main" id="{A46C25F3-FFBC-3AA4-7C69-0584CFCC3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03471-CCA9-5683-A3D5-B5875F2A7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CBA49-B48C-4577-A721-40C1F8D5271C}" type="slidenum">
              <a:rPr lang="en-US" smtClean="0"/>
              <a:t>‹#›</a:t>
            </a:fld>
            <a:endParaRPr lang="en-US"/>
          </a:p>
        </p:txBody>
      </p:sp>
    </p:spTree>
    <p:extLst>
      <p:ext uri="{BB962C8B-B14F-4D97-AF65-F5344CB8AC3E}">
        <p14:creationId xmlns:p14="http://schemas.microsoft.com/office/powerpoint/2010/main" val="1906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1CE183-9E7D-472B-9C06-6C69B1EA3CF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731855-0289-47BE-9EA2-FE7002B1B82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0DA0B4-3D92-46BD-937B-A2B7FA146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0BB885-721F-4987-A7CD-AAAA1A507DDD}" type="datetimeFigureOut">
              <a:rPr lang="en-US"/>
              <a:pPr>
                <a:defRPr/>
              </a:pPr>
              <a:t>3/7/2023</a:t>
            </a:fld>
            <a:endParaRPr lang="en-US"/>
          </a:p>
        </p:txBody>
      </p:sp>
      <p:sp>
        <p:nvSpPr>
          <p:cNvPr id="5" name="Footer Placeholder 4">
            <a:extLst>
              <a:ext uri="{FF2B5EF4-FFF2-40B4-BE49-F238E27FC236}">
                <a16:creationId xmlns:a16="http://schemas.microsoft.com/office/drawing/2014/main" id="{ED5914CB-B89F-4953-B193-B6FD35E0C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71D32C8-58C8-4C2A-A124-37E59C47C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3A769B-2319-4344-B17D-B625037A12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5D3F0B-CEE6-E03A-B368-91DA24C4D2B2}"/>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FF8548-5743-4323-5A63-D7C8314437B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F0C19A-9D9C-4E64-1215-0CE72200E62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01197CF-CCEC-46EC-B608-F3D87B80AC21}" type="datetimeFigureOut">
              <a:rPr lang="en-US"/>
              <a:pPr>
                <a:defRPr/>
              </a:pPr>
              <a:t>3/7/2023</a:t>
            </a:fld>
            <a:endParaRPr lang="en-US"/>
          </a:p>
        </p:txBody>
      </p:sp>
      <p:sp>
        <p:nvSpPr>
          <p:cNvPr id="5" name="Footer Placeholder 4">
            <a:extLst>
              <a:ext uri="{FF2B5EF4-FFF2-40B4-BE49-F238E27FC236}">
                <a16:creationId xmlns:a16="http://schemas.microsoft.com/office/drawing/2014/main" id="{DAA63606-E843-07B9-E256-AC13C77F522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7579200-3FB0-72F4-FB7E-FE7293692AAA}"/>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9EC8AB19-B935-47D3-9338-F771F0BA784C}" type="slidenum">
              <a:rPr lang="en-US" altLang="en-US"/>
              <a:pPr>
                <a:defRPr/>
              </a:pPr>
              <a:t>‹#›</a:t>
            </a:fld>
            <a:endParaRPr lang="en-US" altLang="en-US"/>
          </a:p>
        </p:txBody>
      </p:sp>
      <p:pic>
        <p:nvPicPr>
          <p:cNvPr id="1031" name="Picture 20" descr="NCMA PPT Template">
            <a:extLst>
              <a:ext uri="{FF2B5EF4-FFF2-40B4-BE49-F238E27FC236}">
                <a16:creationId xmlns:a16="http://schemas.microsoft.com/office/drawing/2014/main" id="{9F2F612F-FF93-1607-48BA-674563E5275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74270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mahq.org/Shared_Content/Events/Event_display.aspx?EventKey=EL70005&amp;WebsiteKey=b1a73ade-fc1d-414a-a6b5-f8223a0c420b"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mahq.org/Shared_Content/Events/Event_display.aspx?EventKey=EL70004&amp;WebsiteKey=b1a73ade-fc1d-414a-a6b5-f8223a0c420b"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ncmahq.org/Shared_Content/Events/Event_display.aspx?EventKey=EL70003&amp;WebsiteKey=b1a73ade-fc1d-414a-a6b5-f8223a0c420b"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mahq.org/Web/Learning/Learning%20Catalog/Catalog.aspx?WebsiteKey=b1a73ade-fc1d-414a-a6b5-f8223a0c420b&amp;hkey=f26223ff-cbab-4d56-8fa8-6a10ce5fb524&amp;b9e5f74cde62=7#b9e5f74cde62"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cmahq.org/Web/Web/Standards---Practices/Continuing-Professional-Education-Guide.aspx?hkey=e99cc37d-8fc2-47a2-adc7-2be6ecc593c7"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mahq.org/Web/Web/Learning/Learning%20Catalog/Catalog.aspx?hkey=f26223ff-cbab-4d56-8fa8-6a10ce5fb524"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ncmahq.org/Web/Web/Learning/Learning%20Catalog/Catalog.aspx?hkey=f26223ff-cbab-4d56-8fa8-6a10ce5fb524"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ncmahq.org/subcon2023"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ncmahq.org/subcon2023"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mahq.org/Web/Learning/Learning%20Catalog/Catalog.aspx?WebsiteKey=b1a73ade-fc1d-414a-a6b5-f8223a0c420b&amp;hkey=f26223ff-cbab-4d56-8fa8-6a10ce5fb524&amp;b9e5f74cde62=4#b9e5f74cde62"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memberservices@ncmahq.or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hyperlink" Target="mailto:certification@ncmahq.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ncmahq.org/certification"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9FE302-742E-E2B6-23A3-AE04AB98991D}"/>
              </a:ext>
            </a:extLst>
          </p:cNvPr>
          <p:cNvSpPr>
            <a:spLocks noGrp="1" noChangeArrowheads="1"/>
          </p:cNvSpPr>
          <p:nvPr>
            <p:ph idx="1"/>
          </p:nvPr>
        </p:nvSpPr>
        <p:spPr>
          <a:xfrm>
            <a:off x="1981200" y="1676400"/>
            <a:ext cx="8153400" cy="4114800"/>
          </a:xfrm>
        </p:spPr>
        <p:txBody>
          <a:bodyPr rtlCol="0">
            <a:normAutofit/>
          </a:bodyPr>
          <a:lstStyle/>
          <a:p>
            <a:pPr algn="ctr" eaLnBrk="1" fontAlgn="auto" hangingPunct="1">
              <a:lnSpc>
                <a:spcPct val="80000"/>
              </a:lnSpc>
              <a:spcAft>
                <a:spcPts val="0"/>
              </a:spcAft>
              <a:buNone/>
              <a:defRPr/>
            </a:pPr>
            <a:endParaRPr lang="en-US" altLang="en-US" sz="3200" b="1" dirty="0">
              <a:solidFill>
                <a:schemeClr val="accent2">
                  <a:lumMod val="75000"/>
                </a:schemeClr>
              </a:solidFill>
            </a:endParaRPr>
          </a:p>
          <a:p>
            <a:pPr algn="ctr" eaLnBrk="1" fontAlgn="auto" hangingPunct="1">
              <a:lnSpc>
                <a:spcPct val="80000"/>
              </a:lnSpc>
              <a:spcAft>
                <a:spcPts val="0"/>
              </a:spcAft>
              <a:buNone/>
              <a:defRPr/>
            </a:pPr>
            <a:r>
              <a:rPr lang="en-US" altLang="en-US" sz="3200" b="1" dirty="0">
                <a:solidFill>
                  <a:schemeClr val="accent1">
                    <a:lumMod val="50000"/>
                  </a:schemeClr>
                </a:solidFill>
              </a:rPr>
              <a:t>NCMA Certification Information Session</a:t>
            </a:r>
          </a:p>
          <a:p>
            <a:pPr algn="ctr" eaLnBrk="1" fontAlgn="auto" hangingPunct="1">
              <a:lnSpc>
                <a:spcPct val="80000"/>
              </a:lnSpc>
              <a:spcAft>
                <a:spcPts val="0"/>
              </a:spcAft>
              <a:buNone/>
              <a:defRPr/>
            </a:pPr>
            <a:endParaRPr lang="en-US" altLang="en-US" sz="3200" b="1" dirty="0">
              <a:solidFill>
                <a:schemeClr val="accent1">
                  <a:lumMod val="50000"/>
                </a:schemeClr>
              </a:solidFill>
            </a:endParaRPr>
          </a:p>
          <a:p>
            <a:pPr algn="ctr" eaLnBrk="1" fontAlgn="auto" hangingPunct="1">
              <a:lnSpc>
                <a:spcPct val="80000"/>
              </a:lnSpc>
              <a:spcAft>
                <a:spcPts val="0"/>
              </a:spcAft>
              <a:buNone/>
              <a:defRPr/>
            </a:pPr>
            <a:r>
              <a:rPr lang="en-US" altLang="en-US" sz="3200" b="1" dirty="0">
                <a:solidFill>
                  <a:schemeClr val="accent1">
                    <a:lumMod val="50000"/>
                  </a:schemeClr>
                </a:solidFill>
              </a:rPr>
              <a:t>Presented by St. Louis Gateway Chapter</a:t>
            </a:r>
          </a:p>
          <a:p>
            <a:pPr algn="ctr" eaLnBrk="1" fontAlgn="auto" hangingPunct="1">
              <a:lnSpc>
                <a:spcPct val="80000"/>
              </a:lnSpc>
              <a:spcAft>
                <a:spcPts val="0"/>
              </a:spcAft>
              <a:buNone/>
              <a:defRPr/>
            </a:pPr>
            <a:endParaRPr lang="en-US" altLang="en-US" sz="2200" b="1" dirty="0"/>
          </a:p>
          <a:p>
            <a:pPr algn="ctr" eaLnBrk="1" fontAlgn="auto" hangingPunct="1">
              <a:lnSpc>
                <a:spcPct val="80000"/>
              </a:lnSpc>
              <a:spcAft>
                <a:spcPts val="0"/>
              </a:spcAft>
              <a:buNone/>
              <a:defRPr/>
            </a:pPr>
            <a:r>
              <a:rPr lang="en-US" altLang="en-US" sz="2000" b="1" i="1" dirty="0"/>
              <a:t>March 7</a:t>
            </a:r>
            <a:r>
              <a:rPr lang="en-US" altLang="en-US" sz="2000" b="1" i="1" baseline="30000" dirty="0"/>
              <a:t>th,</a:t>
            </a:r>
            <a:r>
              <a:rPr lang="en-US" altLang="en-US" sz="2000" b="1" i="1" dirty="0"/>
              <a:t> 2022</a:t>
            </a:r>
          </a:p>
          <a:p>
            <a:pPr algn="ctr" eaLnBrk="1" fontAlgn="auto" hangingPunct="1">
              <a:lnSpc>
                <a:spcPct val="80000"/>
              </a:lnSpc>
              <a:spcAft>
                <a:spcPts val="0"/>
              </a:spcAft>
              <a:buNone/>
              <a:defRPr/>
            </a:pPr>
            <a:endParaRPr lang="en-US" altLang="en-US" sz="2200" b="1" i="1" dirty="0"/>
          </a:p>
          <a:p>
            <a:pPr algn="ctr" eaLnBrk="1" fontAlgn="auto" hangingPunct="1">
              <a:lnSpc>
                <a:spcPct val="80000"/>
              </a:lnSpc>
              <a:spcAft>
                <a:spcPts val="0"/>
              </a:spcAft>
              <a:buNone/>
              <a:defRPr/>
            </a:pPr>
            <a:endParaRPr lang="en-US" altLang="en-US" sz="2000" b="1" i="1" dirty="0"/>
          </a:p>
          <a:p>
            <a:pPr eaLnBrk="1" fontAlgn="auto" hangingPunct="1">
              <a:lnSpc>
                <a:spcPct val="80000"/>
              </a:lnSpc>
              <a:spcAft>
                <a:spcPts val="0"/>
              </a:spcAft>
              <a:buNone/>
              <a:defRPr/>
            </a:pPr>
            <a:endParaRPr lang="en-US" altLang="en-US" sz="1800" dirty="0"/>
          </a:p>
          <a:p>
            <a:pPr eaLnBrk="1" fontAlgn="auto" hangingPunct="1">
              <a:lnSpc>
                <a:spcPct val="80000"/>
              </a:lnSpc>
              <a:spcAft>
                <a:spcPts val="0"/>
              </a:spcAft>
              <a:buNone/>
              <a:defRPr/>
            </a:pPr>
            <a:endParaRPr lang="en-US" altLang="en-US" sz="1800" dirty="0"/>
          </a:p>
          <a:p>
            <a:pPr eaLnBrk="1" fontAlgn="auto" hangingPunct="1">
              <a:lnSpc>
                <a:spcPct val="80000"/>
              </a:lnSpc>
              <a:spcAft>
                <a:spcPts val="0"/>
              </a:spcAft>
              <a:buNone/>
              <a:defRPr/>
            </a:pP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Certification Online Preparatory Course (OPC)</a:t>
            </a:r>
          </a:p>
        </p:txBody>
      </p:sp>
      <p:sp>
        <p:nvSpPr>
          <p:cNvPr id="3" name="TextBox 1">
            <a:extLst>
              <a:ext uri="{FF2B5EF4-FFF2-40B4-BE49-F238E27FC236}">
                <a16:creationId xmlns:a16="http://schemas.microsoft.com/office/drawing/2014/main" id="{9EE5F5AA-0092-A08D-D031-DCE7C40E63C8}"/>
              </a:ext>
            </a:extLst>
          </p:cNvPr>
          <p:cNvSpPr txBox="1">
            <a:spLocks noGrp="1"/>
          </p:cNvSpPr>
          <p:nvPr>
            <p:ph idx="1"/>
          </p:nvPr>
        </p:nvSpPr>
        <p:spPr>
          <a:xfrm>
            <a:off x="838200" y="1825625"/>
            <a:ext cx="10515600" cy="38287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4400" b="1" dirty="0">
                <a:solidFill>
                  <a:srgbClr val="DA5225"/>
                </a:solidFill>
                <a:ea typeface="+mn-lt"/>
                <a:cs typeface="+mn-lt"/>
              </a:rPr>
              <a:t>Prepare for your CCMA Exam!</a:t>
            </a:r>
            <a:endParaRPr lang="en-US" sz="4400" dirty="0">
              <a:ea typeface="+mn-lt"/>
              <a:cs typeface="+mn-lt"/>
            </a:endParaRPr>
          </a:p>
          <a:p>
            <a:endParaRPr lang="en-US" sz="2800" b="1" dirty="0">
              <a:solidFill>
                <a:srgbClr val="DA5225"/>
              </a:solidFill>
              <a:ea typeface="+mn-lt"/>
              <a:cs typeface="+mn-lt"/>
            </a:endParaRPr>
          </a:p>
          <a:p>
            <a:pPr marL="285750" indent="-285750">
              <a:spcAft>
                <a:spcPts val="600"/>
              </a:spcAft>
              <a:buFont typeface="Arial"/>
              <a:buChar char="•"/>
            </a:pPr>
            <a:r>
              <a:rPr lang="en-US" sz="2400" dirty="0">
                <a:ea typeface="+mn-lt"/>
                <a:cs typeface="+mn-lt"/>
              </a:rPr>
              <a:t>Fully self-paced structure - learn on your own schedule</a:t>
            </a:r>
            <a:endParaRPr lang="en-US" sz="2400" dirty="0">
              <a:cs typeface="Calibri"/>
            </a:endParaRPr>
          </a:p>
          <a:p>
            <a:pPr marL="285750" indent="-285750">
              <a:spcAft>
                <a:spcPts val="600"/>
              </a:spcAft>
              <a:buFont typeface="Arial"/>
              <a:buChar char="•"/>
            </a:pPr>
            <a:r>
              <a:rPr lang="en-US" sz="2400" dirty="0">
                <a:ea typeface="+mn-lt"/>
                <a:cs typeface="+mn-lt"/>
              </a:rPr>
              <a:t>Earn 5 CPE/CLP hours</a:t>
            </a:r>
          </a:p>
          <a:p>
            <a:pPr marL="285750" indent="-285750">
              <a:spcAft>
                <a:spcPts val="600"/>
              </a:spcAft>
              <a:buFont typeface="Arial"/>
              <a:buChar char="•"/>
            </a:pPr>
            <a:r>
              <a:rPr lang="en-US" sz="2400" dirty="0">
                <a:ea typeface="+mn-lt"/>
                <a:cs typeface="+mn-lt"/>
              </a:rPr>
              <a:t>Access anytime, on any device</a:t>
            </a:r>
          </a:p>
          <a:p>
            <a:pPr marL="285750" indent="-285750">
              <a:spcAft>
                <a:spcPts val="600"/>
              </a:spcAft>
              <a:buFont typeface="Arial"/>
              <a:buChar char="•"/>
            </a:pPr>
            <a:r>
              <a:rPr lang="en-US" sz="2400" dirty="0">
                <a:ea typeface="+mn-lt"/>
                <a:cs typeface="+mn-lt"/>
              </a:rPr>
              <a:t>90-question practice exam included</a:t>
            </a:r>
          </a:p>
          <a:p>
            <a:pPr marL="285750" indent="-285750">
              <a:spcAft>
                <a:spcPts val="600"/>
              </a:spcAft>
              <a:buFont typeface="Arial"/>
              <a:buChar char="•"/>
            </a:pPr>
            <a:r>
              <a:rPr lang="en-US" sz="2400" dirty="0">
                <a:ea typeface="+mn-lt"/>
                <a:cs typeface="+mn-lt"/>
                <a:hlinkClick r:id="rId3"/>
              </a:rPr>
              <a:t>Learn More about the CCMA OPC and Register! </a:t>
            </a:r>
            <a:endParaRPr lang="en-US" sz="2400" dirty="0">
              <a:cs typeface="Calibri"/>
            </a:endParaRPr>
          </a:p>
        </p:txBody>
      </p:sp>
    </p:spTree>
    <p:extLst>
      <p:ext uri="{BB962C8B-B14F-4D97-AF65-F5344CB8AC3E}">
        <p14:creationId xmlns:p14="http://schemas.microsoft.com/office/powerpoint/2010/main" val="137690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Certification Online Preparatory Course (OPC)</a:t>
            </a:r>
          </a:p>
        </p:txBody>
      </p:sp>
      <p:sp>
        <p:nvSpPr>
          <p:cNvPr id="4" name="TextBox 1">
            <a:extLst>
              <a:ext uri="{FF2B5EF4-FFF2-40B4-BE49-F238E27FC236}">
                <a16:creationId xmlns:a16="http://schemas.microsoft.com/office/drawing/2014/main" id="{58A39B97-0B0D-B64F-0442-2ED6D8856FEB}"/>
              </a:ext>
            </a:extLst>
          </p:cNvPr>
          <p:cNvSpPr txBox="1">
            <a:spLocks noGrp="1"/>
          </p:cNvSpPr>
          <p:nvPr>
            <p:ph idx="1"/>
          </p:nvPr>
        </p:nvSpPr>
        <p:spPr>
          <a:xfrm>
            <a:off x="838200" y="1560582"/>
            <a:ext cx="10515600" cy="48474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4000" b="1" dirty="0">
                <a:solidFill>
                  <a:srgbClr val="DA5225"/>
                </a:solidFill>
                <a:ea typeface="+mn-lt"/>
                <a:cs typeface="+mn-lt"/>
              </a:rPr>
              <a:t>Get Help for your CPCM™ and CFCM™ Exams!</a:t>
            </a:r>
            <a:endParaRPr lang="en-US" sz="4000" dirty="0">
              <a:ea typeface="+mn-lt"/>
              <a:cs typeface="+mn-lt"/>
            </a:endParaRPr>
          </a:p>
          <a:p>
            <a:endParaRPr lang="en-US" sz="2800" b="1" dirty="0">
              <a:solidFill>
                <a:srgbClr val="DA5225"/>
              </a:solidFill>
              <a:ea typeface="+mn-lt"/>
              <a:cs typeface="+mn-lt"/>
            </a:endParaRPr>
          </a:p>
          <a:p>
            <a:pPr marL="285750" indent="-285750">
              <a:buFont typeface="Arial"/>
              <a:buChar char="•"/>
            </a:pPr>
            <a:r>
              <a:rPr lang="en-US" sz="2400" dirty="0">
                <a:ea typeface="+mn-lt"/>
                <a:cs typeface="+mn-lt"/>
              </a:rPr>
              <a:t>10 short weeks! Spring Session Starts April 3, 2023</a:t>
            </a:r>
            <a:endParaRPr lang="en-US" sz="2400" dirty="0">
              <a:cs typeface="Calibri"/>
            </a:endParaRPr>
          </a:p>
          <a:p>
            <a:pPr marL="285750" indent="-285750">
              <a:buFont typeface="Arial"/>
              <a:buChar char="•"/>
            </a:pPr>
            <a:r>
              <a:rPr lang="en-US" sz="2400" dirty="0">
                <a:ea typeface="+mn-lt"/>
                <a:cs typeface="+mn-lt"/>
              </a:rPr>
              <a:t>Asynchronous learning, lectures are pre-recorded </a:t>
            </a:r>
          </a:p>
          <a:p>
            <a:pPr marL="285750" indent="-285750">
              <a:buFont typeface="Arial"/>
              <a:buChar char="•"/>
            </a:pPr>
            <a:r>
              <a:rPr lang="en-US" sz="2400" dirty="0">
                <a:ea typeface="+mn-lt"/>
                <a:cs typeface="+mn-lt"/>
              </a:rPr>
              <a:t>Access anytime, on any device</a:t>
            </a:r>
          </a:p>
          <a:p>
            <a:pPr marL="285750" indent="-285750">
              <a:buFont typeface="Arial"/>
              <a:buChar char="•"/>
            </a:pPr>
            <a:r>
              <a:rPr lang="en-US" sz="2400" dirty="0">
                <a:ea typeface="+mn-lt"/>
                <a:cs typeface="+mn-lt"/>
              </a:rPr>
              <a:t>Collaborate with your instructor and classmates</a:t>
            </a:r>
            <a:endParaRPr lang="en-US" sz="2400" dirty="0">
              <a:cs typeface="Calibri"/>
            </a:endParaRPr>
          </a:p>
          <a:p>
            <a:pPr marL="285750" indent="-285750">
              <a:buFont typeface="Arial"/>
              <a:buChar char="•"/>
            </a:pPr>
            <a:r>
              <a:rPr lang="en-US" sz="2400" dirty="0">
                <a:ea typeface="+mn-lt"/>
                <a:cs typeface="+mn-lt"/>
              </a:rPr>
              <a:t>Earn 40 CPE/CLP hours - Use the CPE/CLP hours earned towards exam eligibility</a:t>
            </a:r>
            <a:endParaRPr lang="en-US" sz="2400" dirty="0">
              <a:cs typeface="Calibri"/>
            </a:endParaRPr>
          </a:p>
          <a:p>
            <a:pPr marL="285750" indent="-285750">
              <a:buFont typeface="Arial"/>
              <a:buChar char="•"/>
            </a:pPr>
            <a:r>
              <a:rPr lang="en-US" sz="2400" dirty="0">
                <a:ea typeface="+mn-lt"/>
                <a:cs typeface="+mn-lt"/>
                <a:hlinkClick r:id="rId3"/>
              </a:rPr>
              <a:t>CFCM OPC Information and Registration</a:t>
            </a:r>
            <a:endParaRPr lang="en-US" sz="2400" dirty="0">
              <a:ea typeface="+mn-lt"/>
              <a:cs typeface="+mn-lt"/>
            </a:endParaRPr>
          </a:p>
          <a:p>
            <a:pPr marL="285750" indent="-285750">
              <a:buFont typeface="Arial"/>
              <a:buChar char="•"/>
            </a:pPr>
            <a:r>
              <a:rPr lang="en-US" sz="2400" dirty="0">
                <a:ea typeface="+mn-lt"/>
                <a:cs typeface="+mn-lt"/>
                <a:hlinkClick r:id="rId4"/>
              </a:rPr>
              <a:t>CPCM OPC Information and Registration</a:t>
            </a:r>
            <a:endParaRPr lang="en-US" sz="2400" dirty="0">
              <a:ea typeface="+mn-lt"/>
              <a:cs typeface="+mn-lt"/>
            </a:endParaRPr>
          </a:p>
          <a:p>
            <a:pPr marL="285750" indent="-285750">
              <a:buFont typeface="Arial"/>
              <a:buChar char="•"/>
            </a:pPr>
            <a:endParaRPr lang="en-US" sz="2400" dirty="0">
              <a:cs typeface="Calibri"/>
            </a:endParaRPr>
          </a:p>
        </p:txBody>
      </p:sp>
    </p:spTree>
    <p:extLst>
      <p:ext uri="{BB962C8B-B14F-4D97-AF65-F5344CB8AC3E}">
        <p14:creationId xmlns:p14="http://schemas.microsoft.com/office/powerpoint/2010/main" val="424004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Prep Course Student Experience</a:t>
            </a:r>
          </a:p>
        </p:txBody>
      </p:sp>
      <p:sp>
        <p:nvSpPr>
          <p:cNvPr id="4" name="TextBox 1">
            <a:extLst>
              <a:ext uri="{FF2B5EF4-FFF2-40B4-BE49-F238E27FC236}">
                <a16:creationId xmlns:a16="http://schemas.microsoft.com/office/drawing/2014/main" id="{58A39B97-0B0D-B64F-0442-2ED6D8856FEB}"/>
              </a:ext>
            </a:extLst>
          </p:cNvPr>
          <p:cNvSpPr txBox="1">
            <a:spLocks noGrp="1"/>
          </p:cNvSpPr>
          <p:nvPr>
            <p:ph idx="1"/>
          </p:nvPr>
        </p:nvSpPr>
        <p:spPr>
          <a:xfrm>
            <a:off x="838200" y="1560582"/>
            <a:ext cx="10515600" cy="3337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4000" b="1" dirty="0">
                <a:solidFill>
                  <a:srgbClr val="DA5225"/>
                </a:solidFill>
                <a:ea typeface="+mn-lt"/>
                <a:cs typeface="+mn-lt"/>
              </a:rPr>
              <a:t>Kristi Russell just completed the course!</a:t>
            </a:r>
            <a:endParaRPr lang="en-US" sz="4000" dirty="0">
              <a:ea typeface="+mn-lt"/>
              <a:cs typeface="+mn-lt"/>
            </a:endParaRPr>
          </a:p>
          <a:p>
            <a:endParaRPr lang="en-US" sz="2800" b="1" dirty="0">
              <a:solidFill>
                <a:srgbClr val="DA5225"/>
              </a:solidFill>
              <a:ea typeface="+mn-lt"/>
              <a:cs typeface="+mn-lt"/>
            </a:endParaRPr>
          </a:p>
          <a:p>
            <a:pPr marL="285750" indent="-285750">
              <a:buFont typeface="Arial"/>
              <a:buChar char="•"/>
            </a:pPr>
            <a:r>
              <a:rPr lang="en-US" sz="2400" dirty="0">
                <a:ea typeface="+mn-lt"/>
                <a:cs typeface="+mn-lt"/>
              </a:rPr>
              <a:t>Q1. Can you give us a brief overview of your experience taking the course?</a:t>
            </a:r>
          </a:p>
          <a:p>
            <a:pPr marL="285750" indent="-285750">
              <a:buFont typeface="Arial"/>
              <a:buChar char="•"/>
            </a:pPr>
            <a:r>
              <a:rPr lang="en-US" sz="2400" dirty="0">
                <a:ea typeface="+mn-lt"/>
                <a:cs typeface="+mn-lt"/>
              </a:rPr>
              <a:t>Q2. Why did you decide to take the course?</a:t>
            </a:r>
          </a:p>
          <a:p>
            <a:pPr marL="285750" indent="-285750">
              <a:buFont typeface="Arial"/>
              <a:buChar char="•"/>
            </a:pPr>
            <a:r>
              <a:rPr lang="en-US" sz="2400" dirty="0">
                <a:ea typeface="+mn-lt"/>
                <a:cs typeface="+mn-lt"/>
              </a:rPr>
              <a:t>Q3. What advice can you give to anyone getting ready to pursue their certification?</a:t>
            </a:r>
          </a:p>
          <a:p>
            <a:pPr marL="285750" indent="-285750">
              <a:buFont typeface="Arial"/>
              <a:buChar char="•"/>
            </a:pPr>
            <a:endParaRPr lang="en-US" sz="2400" dirty="0">
              <a:cs typeface="Calibri"/>
            </a:endParaRPr>
          </a:p>
        </p:txBody>
      </p:sp>
    </p:spTree>
    <p:extLst>
      <p:ext uri="{BB962C8B-B14F-4D97-AF65-F5344CB8AC3E}">
        <p14:creationId xmlns:p14="http://schemas.microsoft.com/office/powerpoint/2010/main" val="367922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Certification Practice Exams</a:t>
            </a:r>
          </a:p>
        </p:txBody>
      </p:sp>
      <p:sp>
        <p:nvSpPr>
          <p:cNvPr id="4" name="TextBox 1">
            <a:extLst>
              <a:ext uri="{FF2B5EF4-FFF2-40B4-BE49-F238E27FC236}">
                <a16:creationId xmlns:a16="http://schemas.microsoft.com/office/drawing/2014/main" id="{58A39B97-0B0D-B64F-0442-2ED6D8856FEB}"/>
              </a:ext>
            </a:extLst>
          </p:cNvPr>
          <p:cNvSpPr txBox="1">
            <a:spLocks noGrp="1"/>
          </p:cNvSpPr>
          <p:nvPr>
            <p:ph idx="1"/>
          </p:nvPr>
        </p:nvSpPr>
        <p:spPr>
          <a:xfrm>
            <a:off x="838200" y="4972519"/>
            <a:ext cx="10515600" cy="1188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en-US" sz="2400" dirty="0">
                <a:cs typeface="Calibri"/>
              </a:rPr>
              <a:t>Visit our </a:t>
            </a:r>
            <a:r>
              <a:rPr lang="en-US" sz="2400" dirty="0">
                <a:cs typeface="Calibri"/>
                <a:hlinkClick r:id="rId3"/>
              </a:rPr>
              <a:t>Learning Catalog to purchase a practice exam</a:t>
            </a:r>
            <a:r>
              <a:rPr lang="en-US" sz="2400" dirty="0">
                <a:cs typeface="Calibri"/>
              </a:rPr>
              <a:t>.</a:t>
            </a:r>
          </a:p>
          <a:p>
            <a:pPr indent="0" algn="ctr">
              <a:lnSpc>
                <a:spcPct val="150000"/>
              </a:lnSpc>
              <a:buNone/>
            </a:pPr>
            <a:r>
              <a:rPr lang="en-US" sz="2000" dirty="0">
                <a:cs typeface="Calibri"/>
              </a:rPr>
              <a:t>**Note: Practice exams are included in all prep courses.</a:t>
            </a:r>
          </a:p>
        </p:txBody>
      </p:sp>
      <p:pic>
        <p:nvPicPr>
          <p:cNvPr id="3" name="Picture 2">
            <a:extLst>
              <a:ext uri="{FF2B5EF4-FFF2-40B4-BE49-F238E27FC236}">
                <a16:creationId xmlns:a16="http://schemas.microsoft.com/office/drawing/2014/main" id="{991C6858-2CA1-866E-ED54-C5FE3FF18CE7}"/>
              </a:ext>
            </a:extLst>
          </p:cNvPr>
          <p:cNvPicPr>
            <a:picLocks noChangeAspect="1"/>
          </p:cNvPicPr>
          <p:nvPr/>
        </p:nvPicPr>
        <p:blipFill rotWithShape="1">
          <a:blip r:embed="rId4"/>
          <a:srcRect l="3052" r="1056" b="35376"/>
          <a:stretch/>
        </p:blipFill>
        <p:spPr>
          <a:xfrm>
            <a:off x="1672432" y="1499126"/>
            <a:ext cx="8847136" cy="3144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E1E9F378-F726-37C1-39BC-BC1E3E073864}"/>
              </a:ext>
            </a:extLst>
          </p:cNvPr>
          <p:cNvSpPr/>
          <p:nvPr/>
        </p:nvSpPr>
        <p:spPr>
          <a:xfrm>
            <a:off x="2239617" y="4276493"/>
            <a:ext cx="5830957" cy="36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27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en-US" altLang="en-US" sz="4400" dirty="0">
                <a:solidFill>
                  <a:srgbClr val="092C4C"/>
                </a:solidFill>
                <a:latin typeface="Bebas Neue"/>
              </a:rPr>
              <a:t>NCMA Bookstore</a:t>
            </a:r>
          </a:p>
        </p:txBody>
      </p:sp>
      <p:sp>
        <p:nvSpPr>
          <p:cNvPr id="8" name="TextBox 1">
            <a:extLst>
              <a:ext uri="{FF2B5EF4-FFF2-40B4-BE49-F238E27FC236}">
                <a16:creationId xmlns:a16="http://schemas.microsoft.com/office/drawing/2014/main" id="{5042F808-3BBB-4CAF-1197-91559E9A68BF}"/>
              </a:ext>
            </a:extLst>
          </p:cNvPr>
          <p:cNvSpPr txBox="1"/>
          <p:nvPr/>
        </p:nvSpPr>
        <p:spPr>
          <a:xfrm>
            <a:off x="520657" y="1602249"/>
            <a:ext cx="11397675" cy="392261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A3254"/>
                </a:solidFill>
                <a:effectLst/>
                <a:uLnTx/>
                <a:uFillTx/>
                <a:latin typeface="Avenir Next"/>
                <a:cs typeface="Arial"/>
              </a:rPr>
              <a:t>Online bookstore that offers a variety of reference materials for every step in your career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3254"/>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A5225"/>
                </a:solidFill>
                <a:effectLst/>
                <a:uLnTx/>
                <a:uFillTx/>
                <a:latin typeface="Avenir Next"/>
                <a:cs typeface="Arial"/>
              </a:rPr>
              <a:t>Popular reference materials include:</a:t>
            </a:r>
          </a:p>
          <a:p>
            <a:pPr marR="0" lvl="0" algn="ctr"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a:ln>
                  <a:noFill/>
                </a:ln>
                <a:solidFill>
                  <a:srgbClr val="0A3254"/>
                </a:solidFill>
                <a:effectLst/>
                <a:uLnTx/>
                <a:uFillTx/>
                <a:latin typeface="Calibri" panose="020F0502020204030204"/>
                <a:ea typeface="+mn-lt"/>
                <a:cs typeface="Calibri" panose="020F0502020204030204"/>
              </a:rPr>
              <a:t>Contract Management Body of Knowledge - 7th Edition</a:t>
            </a:r>
            <a:endParaRPr kumimoji="0" lang="en-US" sz="2000" b="0" i="0" u="none" strike="noStrike" kern="1200" cap="none" spc="0" normalizeH="0" baseline="0" noProof="0">
              <a:ln>
                <a:noFill/>
              </a:ln>
              <a:solidFill>
                <a:srgbClr val="0A3254"/>
              </a:solidFill>
              <a:effectLst/>
              <a:uLnTx/>
              <a:uFillTx/>
              <a:latin typeface="Calibri" panose="020F0502020204030204"/>
              <a:cs typeface="Calibri" panose="020F0502020204030204"/>
            </a:endParaRPr>
          </a:p>
          <a:p>
            <a:pPr algn="ctr">
              <a:lnSpc>
                <a:spcPct val="150000"/>
              </a:lnSpc>
              <a:defRPr/>
            </a:pPr>
            <a:r>
              <a:rPr kumimoji="0" lang="en-US" sz="2000" b="0" i="0" u="none" strike="noStrike" kern="1200" cap="none" spc="0" normalizeH="0" baseline="0" noProof="0">
                <a:ln>
                  <a:noFill/>
                </a:ln>
                <a:solidFill>
                  <a:srgbClr val="0A3254"/>
                </a:solidFill>
                <a:effectLst/>
                <a:uLnTx/>
                <a:uFillTx/>
                <a:latin typeface="Calibri" panose="020F0502020204030204"/>
                <a:ea typeface="+mn-lt"/>
                <a:cs typeface="Calibri" panose="020F0502020204030204"/>
              </a:rPr>
              <a:t>Certified Federal Contract Manager Study Guide 4th Edition</a:t>
            </a:r>
          </a:p>
          <a:p>
            <a:pPr marR="0" lvl="0" algn="ctr"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a:ln>
                  <a:noFill/>
                </a:ln>
                <a:solidFill>
                  <a:srgbClr val="0A3254"/>
                </a:solidFill>
                <a:effectLst/>
                <a:uLnTx/>
                <a:uFillTx/>
                <a:latin typeface="Calibri" panose="020F0502020204030204"/>
                <a:ea typeface="+mn-lt"/>
                <a:cs typeface="Calibri" panose="020F0502020204030204"/>
              </a:rPr>
              <a:t>Subcontract Management from A to Z-Second Edition</a:t>
            </a:r>
            <a:endParaRPr kumimoji="0" lang="en-US" sz="2000" b="0" i="0" u="none" strike="noStrike" kern="1200" cap="none" spc="0" normalizeH="0" baseline="0" noProof="0">
              <a:ln>
                <a:noFill/>
              </a:ln>
              <a:solidFill>
                <a:srgbClr val="0A3254"/>
              </a:solidFill>
              <a:effectLst/>
              <a:uLnTx/>
              <a:uFillTx/>
              <a:latin typeface="Calibri"/>
              <a:cs typeface="Calibri"/>
            </a:endParaRPr>
          </a:p>
          <a:p>
            <a:pPr marR="0" lvl="0" algn="ctr"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a:ln>
                  <a:noFill/>
                </a:ln>
                <a:solidFill>
                  <a:srgbClr val="0A3254"/>
                </a:solidFill>
                <a:effectLst/>
                <a:uLnTx/>
                <a:uFillTx/>
                <a:latin typeface="Calibri" panose="020F0502020204030204"/>
                <a:ea typeface="+mn-lt"/>
                <a:cs typeface="Calibri" panose="020F0502020204030204"/>
              </a:rPr>
              <a:t>Desktop Guide to Contract Management Terms</a:t>
            </a:r>
            <a:endParaRPr kumimoji="0" lang="en-US" sz="2000" b="0" i="0" u="none" strike="noStrike" kern="1200" cap="none" spc="0" normalizeH="0" baseline="0" noProof="0">
              <a:ln>
                <a:noFill/>
              </a:ln>
              <a:solidFill>
                <a:srgbClr val="0A3254"/>
              </a:solidFill>
              <a:effectLst/>
              <a:uLnTx/>
              <a:uFillTx/>
              <a:latin typeface="Calibri"/>
              <a:cs typeface="Calibri"/>
            </a:endParaRPr>
          </a:p>
          <a:p>
            <a:pPr marR="0" lvl="0" algn="ctr"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a:ln>
                  <a:noFill/>
                </a:ln>
                <a:solidFill>
                  <a:srgbClr val="0A3254"/>
                </a:solidFill>
                <a:effectLst/>
                <a:uLnTx/>
                <a:uFillTx/>
                <a:latin typeface="Calibri" panose="020F0502020204030204"/>
                <a:ea typeface="+mn-lt"/>
                <a:cs typeface="Calibri" panose="020F0502020204030204"/>
              </a:rPr>
              <a:t>Desktop Guide to Key Contract Terms &amp; Conditions</a:t>
            </a:r>
          </a:p>
        </p:txBody>
      </p:sp>
      <p:grpSp>
        <p:nvGrpSpPr>
          <p:cNvPr id="9" name="Group 8">
            <a:extLst>
              <a:ext uri="{FF2B5EF4-FFF2-40B4-BE49-F238E27FC236}">
                <a16:creationId xmlns:a16="http://schemas.microsoft.com/office/drawing/2014/main" id="{370B8732-1347-2C58-1724-B82A56EDC40B}"/>
              </a:ext>
            </a:extLst>
          </p:cNvPr>
          <p:cNvGrpSpPr/>
          <p:nvPr/>
        </p:nvGrpSpPr>
        <p:grpSpPr>
          <a:xfrm>
            <a:off x="274675" y="2297101"/>
            <a:ext cx="2884080" cy="3885816"/>
            <a:chOff x="274675" y="2297101"/>
            <a:chExt cx="2573964" cy="3474390"/>
          </a:xfrm>
        </p:grpSpPr>
        <p:pic>
          <p:nvPicPr>
            <p:cNvPr id="10" name="Picture 9">
              <a:extLst>
                <a:ext uri="{FF2B5EF4-FFF2-40B4-BE49-F238E27FC236}">
                  <a16:creationId xmlns:a16="http://schemas.microsoft.com/office/drawing/2014/main" id="{7623643F-02B2-F495-7C94-4DB6DE769838}"/>
                </a:ext>
              </a:extLst>
            </p:cNvPr>
            <p:cNvPicPr>
              <a:picLocks noChangeAspect="1"/>
            </p:cNvPicPr>
            <p:nvPr/>
          </p:nvPicPr>
          <p:blipFill>
            <a:blip r:embed="rId3"/>
            <a:stretch>
              <a:fillRect/>
            </a:stretch>
          </p:blipFill>
          <p:spPr>
            <a:xfrm>
              <a:off x="360377" y="2297101"/>
              <a:ext cx="2393935" cy="3087087"/>
            </a:xfrm>
            <a:prstGeom prst="rect">
              <a:avLst/>
            </a:prstGeom>
          </p:spPr>
        </p:pic>
        <p:sp>
          <p:nvSpPr>
            <p:cNvPr id="11" name="TextBox 3">
              <a:extLst>
                <a:ext uri="{FF2B5EF4-FFF2-40B4-BE49-F238E27FC236}">
                  <a16:creationId xmlns:a16="http://schemas.microsoft.com/office/drawing/2014/main" id="{B97CBBEE-9316-1418-4E91-DAB7C5B158C2}"/>
                </a:ext>
              </a:extLst>
            </p:cNvPr>
            <p:cNvSpPr txBox="1"/>
            <p:nvPr/>
          </p:nvSpPr>
          <p:spPr>
            <a:xfrm>
              <a:off x="274675" y="5413744"/>
              <a:ext cx="2573964" cy="3577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DA5225"/>
                  </a:solidFill>
                  <a:cs typeface="Calibri"/>
                </a:rPr>
                <a:t>NOW AVAILABLE!</a:t>
              </a:r>
            </a:p>
          </p:txBody>
        </p:sp>
      </p:grpSp>
      <p:pic>
        <p:nvPicPr>
          <p:cNvPr id="12" name="Picture 12" descr="A picture containing application&#10;&#10;Description automatically generated">
            <a:extLst>
              <a:ext uri="{FF2B5EF4-FFF2-40B4-BE49-F238E27FC236}">
                <a16:creationId xmlns:a16="http://schemas.microsoft.com/office/drawing/2014/main" id="{540B5F78-364C-ECFA-488F-360B5D10CD1D}"/>
              </a:ext>
            </a:extLst>
          </p:cNvPr>
          <p:cNvPicPr>
            <a:picLocks noChangeAspect="1"/>
          </p:cNvPicPr>
          <p:nvPr/>
        </p:nvPicPr>
        <p:blipFill>
          <a:blip r:embed="rId4"/>
          <a:stretch>
            <a:fillRect/>
          </a:stretch>
        </p:blipFill>
        <p:spPr>
          <a:xfrm>
            <a:off x="9616117" y="2404793"/>
            <a:ext cx="2305050" cy="3486150"/>
          </a:xfrm>
          <a:prstGeom prst="rect">
            <a:avLst/>
          </a:prstGeom>
        </p:spPr>
      </p:pic>
      <p:pic>
        <p:nvPicPr>
          <p:cNvPr id="13" name="Picture 13" descr="A picture containing logo&#10;&#10;Description automatically generated">
            <a:extLst>
              <a:ext uri="{FF2B5EF4-FFF2-40B4-BE49-F238E27FC236}">
                <a16:creationId xmlns:a16="http://schemas.microsoft.com/office/drawing/2014/main" id="{F3B9D6D5-FCAE-3E01-7D8D-103F95D6C3D5}"/>
              </a:ext>
            </a:extLst>
          </p:cNvPr>
          <p:cNvPicPr>
            <a:picLocks noChangeAspect="1"/>
          </p:cNvPicPr>
          <p:nvPr/>
        </p:nvPicPr>
        <p:blipFill>
          <a:blip r:embed="rId5"/>
          <a:stretch>
            <a:fillRect/>
          </a:stretch>
        </p:blipFill>
        <p:spPr>
          <a:xfrm>
            <a:off x="4019910" y="5590648"/>
            <a:ext cx="4569124" cy="751913"/>
          </a:xfrm>
          <a:prstGeom prst="rect">
            <a:avLst/>
          </a:prstGeom>
        </p:spPr>
      </p:pic>
    </p:spTree>
    <p:extLst>
      <p:ext uri="{BB962C8B-B14F-4D97-AF65-F5344CB8AC3E}">
        <p14:creationId xmlns:p14="http://schemas.microsoft.com/office/powerpoint/2010/main" val="240562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Continuing Professional Education (CPE)</a:t>
            </a:r>
          </a:p>
        </p:txBody>
      </p:sp>
      <p:sp>
        <p:nvSpPr>
          <p:cNvPr id="8" name="object 3">
            <a:extLst>
              <a:ext uri="{FF2B5EF4-FFF2-40B4-BE49-F238E27FC236}">
                <a16:creationId xmlns:a16="http://schemas.microsoft.com/office/drawing/2014/main" id="{E683A960-C658-350D-3DF3-E4A3B63639A5}"/>
              </a:ext>
            </a:extLst>
          </p:cNvPr>
          <p:cNvSpPr txBox="1"/>
          <p:nvPr/>
        </p:nvSpPr>
        <p:spPr>
          <a:xfrm>
            <a:off x="597686" y="1441310"/>
            <a:ext cx="6289675" cy="4442038"/>
          </a:xfrm>
          <a:prstGeom prst="rect">
            <a:avLst/>
          </a:prstGeom>
        </p:spPr>
        <p:txBody>
          <a:bodyPr lIns="0" tIns="9958" rIns="0" bIns="0">
            <a:spAutoFit/>
          </a:bodyPr>
          <a:lstStyle>
            <a:lvl1pPr marL="2333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519113" indent="-285750">
              <a:spcBef>
                <a:spcPts val="0"/>
              </a:spcBef>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The CPE Guide is your friend. </a:t>
            </a:r>
          </a:p>
          <a:p>
            <a:pPr marL="1028700" lvl="1">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Download a free copy: </a:t>
            </a:r>
            <a:r>
              <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hlinkClick r:id="rId2">
                  <a:extLst>
                    <a:ext uri="{A12FA001-AC4F-418D-AE19-62706E023703}">
                      <ahyp:hlinkClr xmlns:ahyp="http://schemas.microsoft.com/office/drawing/2018/hyperlinkcolor" val="tx"/>
                    </a:ext>
                  </a:extLst>
                </a:hlinkClick>
              </a:rPr>
              <a:t>CPE Guide</a:t>
            </a:r>
            <a:endPar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endParaRPr>
          </a:p>
          <a:p>
            <a:pPr marL="519113" indent="-285750">
              <a:buFont typeface="Arial" panose="020B0604020202020204" pitchFamily="34" charset="0"/>
              <a:buChar char="•"/>
              <a:defRPr/>
            </a:pPr>
            <a:r>
              <a:rPr lang="en-US" altLang="en-US" sz="1600" dirty="0">
                <a:latin typeface="Avenir Next Medium" panose="020B0603020202020204" pitchFamily="34" charset="0"/>
              </a:rPr>
              <a:t>Three Keys to CPE:</a:t>
            </a:r>
          </a:p>
          <a:p>
            <a:pPr marL="1028700" lvl="1">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Qualifying: aligns with CMBOK Competencies</a:t>
            </a:r>
          </a:p>
          <a:p>
            <a:pPr marL="1428750" lvl="2">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Section 2.3 and Appendix of </a:t>
            </a:r>
            <a:r>
              <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hlinkClick r:id="rId2">
                  <a:extLst>
                    <a:ext uri="{A12FA001-AC4F-418D-AE19-62706E023703}">
                      <ahyp:hlinkClr xmlns:ahyp="http://schemas.microsoft.com/office/drawing/2018/hyperlinkcolor" val="tx"/>
                    </a:ext>
                  </a:extLst>
                </a:hlinkClick>
              </a:rPr>
              <a:t>CPE Guide</a:t>
            </a:r>
            <a:endPar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Timing: </a:t>
            </a:r>
          </a:p>
          <a:p>
            <a:pPr marL="1428750" lvl="2">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New Application for Certification: 10 years from date of application for certification</a:t>
            </a:r>
          </a:p>
          <a:p>
            <a:pPr marL="1428750" lvl="2">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Recertification Application: within the designated recertification period (outlined in each Certification handbook)</a:t>
            </a:r>
          </a:p>
          <a:p>
            <a:pPr marL="1428750" lvl="2">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Section 2.0 Categories of CPEs </a:t>
            </a:r>
          </a:p>
          <a:p>
            <a:pPr marL="1028700" lvl="1">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Documentation</a:t>
            </a:r>
          </a:p>
          <a:p>
            <a:pPr marL="1428750" lvl="2">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Section 7.0 of </a:t>
            </a:r>
            <a:r>
              <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hlinkClick r:id="rId2">
                  <a:extLst>
                    <a:ext uri="{A12FA001-AC4F-418D-AE19-62706E023703}">
                      <ahyp:hlinkClr xmlns:ahyp="http://schemas.microsoft.com/office/drawing/2018/hyperlinkcolor" val="tx"/>
                    </a:ext>
                  </a:extLst>
                </a:hlinkClick>
              </a:rPr>
              <a:t>CPE Guide</a:t>
            </a:r>
            <a:r>
              <a:rPr lang="en-US" altLang="en-US" sz="1600" dirty="0">
                <a:solidFill>
                  <a:schemeClr val="accent1"/>
                </a:solidFill>
                <a:latin typeface="Avenir Next Medium" panose="020B0603020202020204" pitchFamily="34" charset="0"/>
                <a:ea typeface="Century Gothic" panose="020B0502020202020204" pitchFamily="34" charset="0"/>
                <a:cs typeface="Century Gothic" panose="020B0502020202020204" pitchFamily="34" charset="0"/>
              </a:rPr>
              <a:t> </a:t>
            </a: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outlines supporting documentation requirements. </a:t>
            </a:r>
          </a:p>
          <a:p>
            <a:pPr marL="1428750" lvl="2">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p:txBody>
      </p:sp>
      <p:pic>
        <p:nvPicPr>
          <p:cNvPr id="10" name="Content Placeholder 9">
            <a:extLst>
              <a:ext uri="{FF2B5EF4-FFF2-40B4-BE49-F238E27FC236}">
                <a16:creationId xmlns:a16="http://schemas.microsoft.com/office/drawing/2014/main" id="{7B31598A-3137-533F-D055-8603BD70E0B9}"/>
              </a:ext>
            </a:extLst>
          </p:cNvPr>
          <p:cNvPicPr>
            <a:picLocks noGrp="1" noChangeAspect="1"/>
          </p:cNvPicPr>
          <p:nvPr>
            <p:ph idx="1"/>
          </p:nvPr>
        </p:nvPicPr>
        <p:blipFill>
          <a:blip r:embed="rId3"/>
          <a:stretch>
            <a:fillRect/>
          </a:stretch>
        </p:blipFill>
        <p:spPr>
          <a:xfrm>
            <a:off x="6887361" y="1349375"/>
            <a:ext cx="4466439" cy="4526796"/>
          </a:xfrm>
        </p:spPr>
      </p:pic>
    </p:spTree>
    <p:extLst>
      <p:ext uri="{BB962C8B-B14F-4D97-AF65-F5344CB8AC3E}">
        <p14:creationId xmlns:p14="http://schemas.microsoft.com/office/powerpoint/2010/main" val="408117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Learning Catalog</a:t>
            </a:r>
          </a:p>
        </p:txBody>
      </p:sp>
      <p:sp>
        <p:nvSpPr>
          <p:cNvPr id="4" name="TextBox 1">
            <a:extLst>
              <a:ext uri="{FF2B5EF4-FFF2-40B4-BE49-F238E27FC236}">
                <a16:creationId xmlns:a16="http://schemas.microsoft.com/office/drawing/2014/main" id="{58A39B97-0B0D-B64F-0442-2ED6D8856FEB}"/>
              </a:ext>
            </a:extLst>
          </p:cNvPr>
          <p:cNvSpPr txBox="1">
            <a:spLocks noGrp="1"/>
          </p:cNvSpPr>
          <p:nvPr>
            <p:ph idx="1"/>
          </p:nvPr>
        </p:nvSpPr>
        <p:spPr>
          <a:xfrm>
            <a:off x="838200" y="5329733"/>
            <a:ext cx="10515600" cy="5890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en-US" sz="2400" dirty="0">
                <a:cs typeface="Calibri"/>
              </a:rPr>
              <a:t>Visit our </a:t>
            </a:r>
            <a:r>
              <a:rPr lang="en-US" sz="2400" dirty="0">
                <a:cs typeface="Calibri"/>
                <a:hlinkClick r:id="rId3"/>
              </a:rPr>
              <a:t>Learning Catalog </a:t>
            </a:r>
            <a:r>
              <a:rPr lang="en-US" sz="2400" dirty="0">
                <a:cs typeface="Calibri"/>
              </a:rPr>
              <a:t>to see all the virtual trainings NCMA offers.</a:t>
            </a:r>
            <a:endParaRPr lang="en-US" sz="2000" dirty="0">
              <a:cs typeface="Calibri"/>
            </a:endParaRPr>
          </a:p>
        </p:txBody>
      </p:sp>
      <p:pic>
        <p:nvPicPr>
          <p:cNvPr id="7" name="Picture 6">
            <a:extLst>
              <a:ext uri="{FF2B5EF4-FFF2-40B4-BE49-F238E27FC236}">
                <a16:creationId xmlns:a16="http://schemas.microsoft.com/office/drawing/2014/main" id="{C40DF63E-CF30-6DEF-E632-9B9CD0BC5EC6}"/>
              </a:ext>
            </a:extLst>
          </p:cNvPr>
          <p:cNvPicPr>
            <a:picLocks noChangeAspect="1"/>
          </p:cNvPicPr>
          <p:nvPr/>
        </p:nvPicPr>
        <p:blipFill rotWithShape="1">
          <a:blip r:embed="rId4"/>
          <a:srcRect b="29468"/>
          <a:stretch/>
        </p:blipFill>
        <p:spPr>
          <a:xfrm>
            <a:off x="2254283" y="1528267"/>
            <a:ext cx="7683434" cy="3606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D23A81C-D1AD-10DF-D92A-ECBE471A672B}"/>
              </a:ext>
            </a:extLst>
          </p:cNvPr>
          <p:cNvSpPr/>
          <p:nvPr/>
        </p:nvSpPr>
        <p:spPr>
          <a:xfrm>
            <a:off x="7195930" y="1855304"/>
            <a:ext cx="874644" cy="6891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99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Upcoming Trainings</a:t>
            </a:r>
          </a:p>
        </p:txBody>
      </p:sp>
      <p:sp>
        <p:nvSpPr>
          <p:cNvPr id="2" name="TextBox 1">
            <a:extLst>
              <a:ext uri="{FF2B5EF4-FFF2-40B4-BE49-F238E27FC236}">
                <a16:creationId xmlns:a16="http://schemas.microsoft.com/office/drawing/2014/main" id="{435603EE-A751-173E-92D9-704D96516E11}"/>
              </a:ext>
            </a:extLst>
          </p:cNvPr>
          <p:cNvSpPr txBox="1"/>
          <p:nvPr/>
        </p:nvSpPr>
        <p:spPr>
          <a:xfrm>
            <a:off x="558190" y="1431453"/>
            <a:ext cx="11156732" cy="526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fontAlgn="base"/>
            <a:r>
              <a:rPr lang="en-US" sz="2800" b="1" i="0" u="none" strike="noStrike" dirty="0">
                <a:solidFill>
                  <a:srgbClr val="DA5225"/>
                </a:solidFill>
                <a:effectLst/>
                <a:latin typeface="Avenir Next" panose="020B0503020202020204" pitchFamily="34" charset="0"/>
              </a:rPr>
              <a:t>Lunchtime Virtual Training Series</a:t>
            </a:r>
            <a:endParaRPr lang="en-US" sz="2800" b="0" i="0" dirty="0">
              <a:solidFill>
                <a:srgbClr val="0A3254"/>
              </a:solidFill>
              <a:effectLst/>
              <a:latin typeface="Segoe UI" panose="020B0502040204020203" pitchFamily="34" charset="0"/>
            </a:endParaRPr>
          </a:p>
          <a:p>
            <a:pPr marL="342900" indent="-342900" algn="l" rtl="0" fontAlgn="base">
              <a:spcAft>
                <a:spcPts val="600"/>
              </a:spcAft>
              <a:buFont typeface="Arial" panose="020B0604020202020204" pitchFamily="34" charset="0"/>
              <a:buChar char="•"/>
            </a:pPr>
            <a:r>
              <a:rPr lang="en-US" sz="2400" b="0" i="0" u="none" strike="noStrike" dirty="0">
                <a:solidFill>
                  <a:srgbClr val="DA5225"/>
                </a:solidFill>
                <a:effectLst/>
                <a:latin typeface="Avenir Next" panose="020B0503020202020204" pitchFamily="34" charset="0"/>
              </a:rPr>
              <a:t>March 9:</a:t>
            </a:r>
            <a:r>
              <a:rPr lang="en-US" sz="2400" b="0" i="0" u="none" strike="noStrike" dirty="0">
                <a:solidFill>
                  <a:srgbClr val="0A3254"/>
                </a:solidFill>
                <a:effectLst/>
                <a:latin typeface="Avenir Next" panose="020B0503020202020204" pitchFamily="34" charset="0"/>
              </a:rPr>
              <a:t> </a:t>
            </a:r>
            <a:r>
              <a:rPr lang="en-US" sz="2400" b="0" i="0" u="none" strike="noStrike" dirty="0">
                <a:effectLst/>
                <a:latin typeface="Avenir Next" panose="020B0503020202020204" pitchFamily="34" charset="0"/>
              </a:rPr>
              <a:t>International Contracting - Buy American /Trade Agreements</a:t>
            </a:r>
            <a:r>
              <a:rPr lang="en-US" sz="2400" b="0" i="0" dirty="0">
                <a:effectLst/>
                <a:latin typeface="Avenir Next" panose="020B0503020202020204" pitchFamily="34" charset="0"/>
              </a:rPr>
              <a:t>​</a:t>
            </a:r>
            <a:endParaRPr lang="en-US" sz="2400" b="0" i="0" dirty="0">
              <a:effectLst/>
              <a:latin typeface="Arial" panose="020B0604020202020204" pitchFamily="34" charset="0"/>
            </a:endParaRPr>
          </a:p>
          <a:p>
            <a:pPr marL="342900" indent="-342900">
              <a:spcAft>
                <a:spcPts val="600"/>
              </a:spcAft>
              <a:buFont typeface="Arial" panose="020B0604020202020204" pitchFamily="34" charset="0"/>
              <a:buChar char="•"/>
            </a:pPr>
            <a:r>
              <a:rPr lang="en-US" sz="2400" dirty="0">
                <a:solidFill>
                  <a:srgbClr val="DA5225"/>
                </a:solidFill>
                <a:latin typeface="Avenir Next"/>
              </a:rPr>
              <a:t>March 22: </a:t>
            </a:r>
            <a:r>
              <a:rPr lang="en-US" sz="2400" dirty="0">
                <a:latin typeface="Avenir Next"/>
              </a:rPr>
              <a:t>CPE Explained </a:t>
            </a:r>
            <a:r>
              <a:rPr lang="en-US" sz="2400" dirty="0">
                <a:solidFill>
                  <a:srgbClr val="DA5225"/>
                </a:solidFill>
                <a:latin typeface="Avenir Next"/>
              </a:rPr>
              <a:t>(free to all)</a:t>
            </a:r>
          </a:p>
          <a:p>
            <a:pPr marL="342900" indent="-342900" algn="l" rtl="0" fontAlgn="base">
              <a:spcAft>
                <a:spcPts val="600"/>
              </a:spcAft>
              <a:buFont typeface="Arial" panose="020B0604020202020204" pitchFamily="34" charset="0"/>
              <a:buChar char="•"/>
            </a:pPr>
            <a:r>
              <a:rPr lang="en-US" sz="2400" b="0" i="0" u="none" strike="noStrike" dirty="0">
                <a:solidFill>
                  <a:srgbClr val="DA5225"/>
                </a:solidFill>
                <a:effectLst/>
                <a:latin typeface="Avenir Next" panose="020B0503020202020204" pitchFamily="34" charset="0"/>
              </a:rPr>
              <a:t>March 23:  </a:t>
            </a:r>
            <a:r>
              <a:rPr lang="en-US" sz="2400" b="0" i="0" u="none" strike="noStrike" dirty="0">
                <a:effectLst/>
                <a:latin typeface="Avenir Next" panose="020B0503020202020204" pitchFamily="34" charset="0"/>
              </a:rPr>
              <a:t>Vendor Incentives</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0" i="0" u="none" strike="noStrike" dirty="0">
                <a:solidFill>
                  <a:srgbClr val="DA5225"/>
                </a:solidFill>
                <a:effectLst/>
                <a:latin typeface="Avenir Next" panose="020B0503020202020204" pitchFamily="34" charset="0"/>
              </a:rPr>
              <a:t>April 11: </a:t>
            </a:r>
            <a:r>
              <a:rPr lang="en-US" sz="2400" b="0" i="0" u="none" strike="noStrike" dirty="0">
                <a:effectLst/>
                <a:latin typeface="Avenir Next" panose="020B0503020202020204" pitchFamily="34" charset="0"/>
              </a:rPr>
              <a:t>The Contracting Workforce Shortage </a:t>
            </a:r>
            <a:r>
              <a:rPr lang="en-US" sz="2400" b="0" i="0" u="none" strike="noStrike" dirty="0">
                <a:solidFill>
                  <a:srgbClr val="DA5225"/>
                </a:solidFill>
                <a:effectLst/>
                <a:latin typeface="Avenir Next" panose="020B0503020202020204" pitchFamily="34" charset="0"/>
              </a:rPr>
              <a:t>(free to members)</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0" i="0" dirty="0">
                <a:solidFill>
                  <a:srgbClr val="0A3254"/>
                </a:solidFill>
                <a:effectLst/>
                <a:latin typeface="Avenir Next" panose="020B0503020202020204" pitchFamily="34" charset="0"/>
              </a:rPr>
              <a:t>​</a:t>
            </a:r>
            <a:r>
              <a:rPr lang="en-US" sz="2400" b="0" i="0" dirty="0">
                <a:solidFill>
                  <a:srgbClr val="DA5225"/>
                </a:solidFill>
                <a:effectLst/>
                <a:latin typeface="Avenir Next" panose="020B0503020202020204" pitchFamily="34" charset="0"/>
              </a:rPr>
              <a:t>April 13: </a:t>
            </a:r>
            <a:r>
              <a:rPr lang="en-US" sz="2400" b="0" i="0" dirty="0">
                <a:effectLst/>
                <a:latin typeface="Avenir Next" panose="020B0503020202020204" pitchFamily="34" charset="0"/>
              </a:rPr>
              <a:t>International Contracting –Export Control Compliance</a:t>
            </a:r>
          </a:p>
          <a:p>
            <a:pPr marL="342900" indent="-342900" algn="l" rtl="0" fontAlgn="base">
              <a:spcAft>
                <a:spcPts val="600"/>
              </a:spcAft>
              <a:buFont typeface="Arial" panose="020B0604020202020204" pitchFamily="34" charset="0"/>
              <a:buChar char="•"/>
            </a:pPr>
            <a:r>
              <a:rPr lang="en-US" sz="2400" b="0" i="0" dirty="0">
                <a:solidFill>
                  <a:srgbClr val="DA5225"/>
                </a:solidFill>
                <a:effectLst/>
                <a:latin typeface="Avenir Next" panose="020B0503020202020204" pitchFamily="34" charset="0"/>
              </a:rPr>
              <a:t>April 27</a:t>
            </a:r>
            <a:r>
              <a:rPr lang="en-US" sz="2400" b="0" i="0" dirty="0">
                <a:solidFill>
                  <a:srgbClr val="0A3254"/>
                </a:solidFill>
                <a:effectLst/>
                <a:latin typeface="Avenir Next" panose="020B0503020202020204" pitchFamily="34" charset="0"/>
              </a:rPr>
              <a:t>: </a:t>
            </a:r>
            <a:r>
              <a:rPr lang="en-US" sz="2400" b="0" i="0" dirty="0">
                <a:effectLst/>
                <a:latin typeface="Avenir Next" panose="020B0503020202020204" pitchFamily="34" charset="0"/>
              </a:rPr>
              <a:t>Preparing for a Contracting Purchasing System review (CPSR)</a:t>
            </a:r>
          </a:p>
          <a:p>
            <a:pPr marL="342900" indent="-342900" algn="l" rtl="0" fontAlgn="base">
              <a:spcAft>
                <a:spcPts val="600"/>
              </a:spcAft>
              <a:buFont typeface="Arial" panose="020B0604020202020204" pitchFamily="34" charset="0"/>
              <a:buChar char="•"/>
            </a:pPr>
            <a:r>
              <a:rPr lang="en-US" sz="2400" dirty="0">
                <a:solidFill>
                  <a:srgbClr val="DA5225"/>
                </a:solidFill>
                <a:latin typeface="Avenir Next" panose="020B0503020202020204" pitchFamily="34" charset="0"/>
              </a:rPr>
              <a:t>May 11: </a:t>
            </a:r>
            <a:r>
              <a:rPr lang="en-US" sz="2400" dirty="0">
                <a:latin typeface="Avenir Next" panose="020B0503020202020204" pitchFamily="34" charset="0"/>
              </a:rPr>
              <a:t>Inflation Economic Price Adjustments </a:t>
            </a:r>
            <a:r>
              <a:rPr lang="en-US" sz="2400" dirty="0">
                <a:solidFill>
                  <a:srgbClr val="DA5225"/>
                </a:solidFill>
                <a:latin typeface="Avenir Next" panose="020B0503020202020204" pitchFamily="34" charset="0"/>
              </a:rPr>
              <a:t>(free to members)</a:t>
            </a:r>
          </a:p>
          <a:p>
            <a:pPr marL="342900" indent="-342900" algn="l" rtl="0" fontAlgn="base">
              <a:spcAft>
                <a:spcPts val="600"/>
              </a:spcAft>
              <a:buFont typeface="Arial" panose="020B0604020202020204" pitchFamily="34" charset="0"/>
              <a:buChar char="•"/>
            </a:pPr>
            <a:r>
              <a:rPr lang="en-US" sz="2400" b="0" i="0" dirty="0">
                <a:solidFill>
                  <a:srgbClr val="DA5225"/>
                </a:solidFill>
                <a:effectLst/>
                <a:latin typeface="Avenir Next" panose="020B0503020202020204" pitchFamily="34" charset="0"/>
              </a:rPr>
              <a:t>May 25:</a:t>
            </a:r>
            <a:r>
              <a:rPr lang="en-US" sz="2400" b="0" i="0" dirty="0">
                <a:solidFill>
                  <a:srgbClr val="0A3254"/>
                </a:solidFill>
                <a:effectLst/>
                <a:latin typeface="Avenir Next" panose="020B0503020202020204" pitchFamily="34" charset="0"/>
              </a:rPr>
              <a:t> </a:t>
            </a:r>
            <a:r>
              <a:rPr lang="en-US" sz="2400" b="0" i="0" dirty="0">
                <a:effectLst/>
                <a:latin typeface="Avenir Next" panose="020B0503020202020204" pitchFamily="34" charset="0"/>
              </a:rPr>
              <a:t>Tracking Performance with a Vendor Scorecard​</a:t>
            </a:r>
          </a:p>
          <a:p>
            <a:pPr fontAlgn="base"/>
            <a:endParaRPr lang="en-US" sz="2400" dirty="0">
              <a:cs typeface="Calibri"/>
            </a:endParaRPr>
          </a:p>
          <a:p>
            <a:pPr algn="ctr" fontAlgn="base"/>
            <a:r>
              <a:rPr lang="en-US" sz="2800" dirty="0">
                <a:cs typeface="Calibri"/>
              </a:rPr>
              <a:t>Visit our </a:t>
            </a:r>
            <a:r>
              <a:rPr lang="en-US" sz="2800" dirty="0">
                <a:cs typeface="Calibri"/>
                <a:hlinkClick r:id="rId3"/>
              </a:rPr>
              <a:t>Learning Catalog </a:t>
            </a:r>
            <a:r>
              <a:rPr lang="en-US" sz="2800" dirty="0">
                <a:cs typeface="Calibri"/>
              </a:rPr>
              <a:t>to see all the virtual trainings NCMA offers.</a:t>
            </a:r>
            <a:endParaRPr lang="en-US" sz="2400" dirty="0">
              <a:cs typeface="Calibri"/>
            </a:endParaRPr>
          </a:p>
          <a:p>
            <a:pPr marL="342900" indent="-342900" algn="l" rtl="0" fontAlgn="base">
              <a:buFont typeface="Arial" panose="020B0604020202020204" pitchFamily="34" charset="0"/>
              <a:buChar char="•"/>
            </a:pPr>
            <a:endParaRPr lang="en-US" sz="2400" b="0" i="0" dirty="0">
              <a:solidFill>
                <a:srgbClr val="0A3254"/>
              </a:solidFill>
              <a:effectLst/>
              <a:latin typeface="Arial" panose="020B0604020202020204" pitchFamily="34" charset="0"/>
            </a:endParaRPr>
          </a:p>
        </p:txBody>
      </p:sp>
    </p:spTree>
    <p:extLst>
      <p:ext uri="{BB962C8B-B14F-4D97-AF65-F5344CB8AC3E}">
        <p14:creationId xmlns:p14="http://schemas.microsoft.com/office/powerpoint/2010/main" val="223473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Upcoming Trainings</a:t>
            </a:r>
          </a:p>
        </p:txBody>
      </p:sp>
      <p:sp>
        <p:nvSpPr>
          <p:cNvPr id="2" name="TextBox 1">
            <a:extLst>
              <a:ext uri="{FF2B5EF4-FFF2-40B4-BE49-F238E27FC236}">
                <a16:creationId xmlns:a16="http://schemas.microsoft.com/office/drawing/2014/main" id="{435603EE-A751-173E-92D9-704D96516E11}"/>
              </a:ext>
            </a:extLst>
          </p:cNvPr>
          <p:cNvSpPr txBox="1"/>
          <p:nvPr/>
        </p:nvSpPr>
        <p:spPr>
          <a:xfrm>
            <a:off x="652554" y="1431453"/>
            <a:ext cx="10886891" cy="4493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r>
              <a:rPr lang="en-US" sz="2800" b="1" dirty="0" err="1">
                <a:solidFill>
                  <a:srgbClr val="DA5225"/>
                </a:solidFill>
                <a:latin typeface="Avenir Next"/>
                <a:ea typeface="+mn-lt"/>
                <a:cs typeface="Arial"/>
              </a:rPr>
              <a:t>SubCon</a:t>
            </a:r>
            <a:r>
              <a:rPr lang="en-US" sz="2800" b="1" dirty="0">
                <a:solidFill>
                  <a:srgbClr val="DA5225"/>
                </a:solidFill>
                <a:latin typeface="Avenir Next"/>
                <a:ea typeface="+mn-lt"/>
                <a:cs typeface="Arial"/>
              </a:rPr>
              <a:t>: The Prime Contractor-Subcontractor Partnership​</a:t>
            </a:r>
          </a:p>
          <a:p>
            <a:pPr>
              <a:spcAft>
                <a:spcPts val="600"/>
              </a:spcAft>
              <a:defRPr/>
            </a:pPr>
            <a:r>
              <a:rPr lang="en-US" sz="2000" dirty="0">
                <a:latin typeface="Avenir Next"/>
                <a:ea typeface="+mn-lt"/>
                <a:cs typeface="+mn-lt"/>
              </a:rPr>
              <a:t>Immersive deep dive sessions give hands-on practice on essential topics.</a:t>
            </a:r>
          </a:p>
          <a:p>
            <a:pPr marL="457200" indent="-457200">
              <a:spcAft>
                <a:spcPts val="600"/>
              </a:spcAft>
              <a:buFont typeface="Arial" panose="020B0604020202020204" pitchFamily="34" charset="0"/>
              <a:buChar char="•"/>
              <a:defRPr/>
            </a:pPr>
            <a:r>
              <a:rPr lang="en-US" sz="2000" dirty="0">
                <a:latin typeface="Avenir Next"/>
                <a:ea typeface="+mn-lt"/>
                <a:cs typeface="+mn-lt"/>
              </a:rPr>
              <a:t>Session topics center around the connection points between primes and subs to build powerful relationships.</a:t>
            </a:r>
            <a:endParaRPr lang="en-US" dirty="0">
              <a:cs typeface="Calibri" panose="020F0502020204030204"/>
            </a:endParaRPr>
          </a:p>
          <a:p>
            <a:pPr marL="457200" indent="-457200">
              <a:spcAft>
                <a:spcPts val="600"/>
              </a:spcAft>
              <a:buFont typeface="Arial" panose="020B0604020202020204" pitchFamily="34" charset="0"/>
              <a:buChar char="•"/>
              <a:defRPr/>
            </a:pPr>
            <a:r>
              <a:rPr lang="en-US" sz="2000" dirty="0">
                <a:latin typeface="Avenir Next"/>
                <a:ea typeface="+mn-lt"/>
                <a:cs typeface="+mn-lt"/>
              </a:rPr>
              <a:t>Includes an overview of the entire federal process and where subcontractors fit in</a:t>
            </a:r>
          </a:p>
          <a:p>
            <a:pPr marL="457200" indent="-457200">
              <a:spcAft>
                <a:spcPts val="600"/>
              </a:spcAft>
              <a:buFont typeface="Arial" panose="020B0604020202020204" pitchFamily="34" charset="0"/>
              <a:buChar char="•"/>
              <a:defRPr/>
            </a:pPr>
            <a:r>
              <a:rPr lang="en-US" sz="2000" dirty="0">
                <a:latin typeface="Avenir Next"/>
                <a:ea typeface="+mn-lt"/>
                <a:cs typeface="+mn-lt"/>
              </a:rPr>
              <a:t>In-person attendees benefit from more facilitated networking opportunities and resources than ever before!</a:t>
            </a:r>
          </a:p>
          <a:p>
            <a:pPr marL="457200" indent="-457200">
              <a:spcAft>
                <a:spcPts val="600"/>
              </a:spcAft>
              <a:buFont typeface="Arial" panose="020B0604020202020204" pitchFamily="34" charset="0"/>
              <a:buChar char="•"/>
              <a:defRPr/>
            </a:pPr>
            <a:r>
              <a:rPr lang="en-US" sz="2000" dirty="0">
                <a:latin typeface="Avenir Next"/>
                <a:ea typeface="+mn-lt"/>
                <a:cs typeface="+mn-lt"/>
              </a:rPr>
              <a:t>In-person attendees can earn up to 25 credits</a:t>
            </a:r>
          </a:p>
          <a:p>
            <a:pPr marL="457200" indent="-457200">
              <a:spcAft>
                <a:spcPts val="1800"/>
              </a:spcAft>
              <a:buFont typeface="Arial" panose="020B0604020202020204" pitchFamily="34" charset="0"/>
              <a:buChar char="•"/>
              <a:defRPr/>
            </a:pPr>
            <a:r>
              <a:rPr lang="en-US" sz="2000" dirty="0">
                <a:latin typeface="Avenir Next"/>
                <a:ea typeface="+mn-lt"/>
                <a:cs typeface="+mn-lt"/>
              </a:rPr>
              <a:t>Virtual attendees can earn up to 20 credits</a:t>
            </a:r>
          </a:p>
          <a:p>
            <a:pPr algn="ctr">
              <a:spcAft>
                <a:spcPts val="600"/>
              </a:spcAft>
              <a:defRPr/>
            </a:pPr>
            <a:r>
              <a:rPr lang="en-US" sz="2400" b="1" dirty="0">
                <a:latin typeface="Avenir Next"/>
                <a:ea typeface="+mn-lt"/>
                <a:cs typeface="+mn-lt"/>
              </a:rPr>
              <a:t>March 29 &amp; March 30, 2023</a:t>
            </a:r>
          </a:p>
          <a:p>
            <a:pPr algn="ctr">
              <a:spcAft>
                <a:spcPts val="600"/>
              </a:spcAft>
              <a:defRPr/>
            </a:pPr>
            <a:r>
              <a:rPr lang="en-US" sz="2400" b="1" dirty="0">
                <a:latin typeface="Avenir Next"/>
                <a:ea typeface="+mn-lt"/>
                <a:cs typeface="+mn-lt"/>
              </a:rPr>
              <a:t>Learn More and Register at </a:t>
            </a:r>
            <a:r>
              <a:rPr lang="en-US" sz="2400" b="1" dirty="0">
                <a:latin typeface="Avenir Next"/>
                <a:ea typeface="+mn-lt"/>
                <a:cs typeface="+mn-lt"/>
                <a:hlinkClick r:id="rId3"/>
              </a:rPr>
              <a:t>http://ncmahq.org/subcon2023</a:t>
            </a:r>
            <a:r>
              <a:rPr lang="en-US" sz="2400" b="1" dirty="0">
                <a:latin typeface="Avenir Next"/>
                <a:ea typeface="+mn-lt"/>
                <a:cs typeface="+mn-lt"/>
              </a:rPr>
              <a:t> </a:t>
            </a:r>
          </a:p>
        </p:txBody>
      </p:sp>
    </p:spTree>
    <p:extLst>
      <p:ext uri="{BB962C8B-B14F-4D97-AF65-F5344CB8AC3E}">
        <p14:creationId xmlns:p14="http://schemas.microsoft.com/office/powerpoint/2010/main" val="194233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Upcoming Trainings</a:t>
            </a:r>
          </a:p>
        </p:txBody>
      </p:sp>
      <p:sp>
        <p:nvSpPr>
          <p:cNvPr id="2" name="TextBox 1">
            <a:extLst>
              <a:ext uri="{FF2B5EF4-FFF2-40B4-BE49-F238E27FC236}">
                <a16:creationId xmlns:a16="http://schemas.microsoft.com/office/drawing/2014/main" id="{435603EE-A751-173E-92D9-704D96516E11}"/>
              </a:ext>
            </a:extLst>
          </p:cNvPr>
          <p:cNvSpPr txBox="1"/>
          <p:nvPr/>
        </p:nvSpPr>
        <p:spPr>
          <a:xfrm>
            <a:off x="652554" y="1431453"/>
            <a:ext cx="10886891" cy="45858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fontAlgn="base"/>
            <a:r>
              <a:rPr lang="en-US" sz="2800" b="1" i="0" u="none" strike="noStrike" dirty="0">
                <a:solidFill>
                  <a:srgbClr val="DA5225"/>
                </a:solidFill>
                <a:effectLst/>
                <a:latin typeface="Avenir Next" panose="020B0503020202020204" pitchFamily="34" charset="0"/>
              </a:rPr>
              <a:t>Introduction to the Federal Contracting Lifecycle: </a:t>
            </a:r>
            <a:r>
              <a:rPr lang="en-US" sz="2800" b="0" i="0" dirty="0">
                <a:solidFill>
                  <a:srgbClr val="0A3254"/>
                </a:solidFill>
                <a:effectLst/>
                <a:latin typeface="Avenir Next" panose="020B0503020202020204" pitchFamily="34" charset="0"/>
              </a:rPr>
              <a:t>​</a:t>
            </a:r>
            <a:endParaRPr lang="en-US" sz="2800" b="0" i="0" dirty="0">
              <a:solidFill>
                <a:srgbClr val="0A3254"/>
              </a:solidFill>
              <a:effectLst/>
              <a:latin typeface="Segoe UI" panose="020B0502040204020203" pitchFamily="34" charset="0"/>
            </a:endParaRPr>
          </a:p>
          <a:p>
            <a:pPr algn="ctr" rtl="0" fontAlgn="base"/>
            <a:r>
              <a:rPr lang="en-US" sz="2800" b="1" i="0" u="none" strike="noStrike" dirty="0">
                <a:solidFill>
                  <a:srgbClr val="DA5225"/>
                </a:solidFill>
                <a:effectLst/>
                <a:latin typeface="Avenir Next" panose="020B0503020202020204" pitchFamily="34" charset="0"/>
              </a:rPr>
              <a:t>Getting Small Businesses Ready for 2023</a:t>
            </a:r>
            <a:r>
              <a:rPr lang="en-US" sz="2800" b="0" i="0" dirty="0">
                <a:solidFill>
                  <a:srgbClr val="0A3254"/>
                </a:solidFill>
                <a:effectLst/>
                <a:latin typeface="Avenir Next" panose="020B0503020202020204" pitchFamily="34" charset="0"/>
              </a:rPr>
              <a:t>​</a:t>
            </a:r>
            <a:endParaRPr lang="en-US" sz="2800" b="0" i="0" dirty="0">
              <a:solidFill>
                <a:srgbClr val="0A3254"/>
              </a:solidFill>
              <a:effectLst/>
              <a:latin typeface="Segoe UI" panose="020B0502040204020203" pitchFamily="34" charset="0"/>
            </a:endParaRPr>
          </a:p>
          <a:p>
            <a:pPr algn="ctr" rtl="0" fontAlgn="base"/>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Segoe UI" panose="020B0502040204020203" pitchFamily="34" charset="0"/>
            </a:endParaRPr>
          </a:p>
          <a:p>
            <a:pPr marL="342900" indent="-342900" algn="l" rtl="0" fontAlgn="base">
              <a:spcAft>
                <a:spcPts val="600"/>
              </a:spcAft>
              <a:buFont typeface="Arial" panose="020B0604020202020204" pitchFamily="34" charset="0"/>
              <a:buChar char="•"/>
            </a:pPr>
            <a:r>
              <a:rPr lang="en-US" sz="2400" b="0" i="0" u="none" strike="noStrike" dirty="0">
                <a:effectLst/>
                <a:latin typeface="Avenir Next" panose="020B0503020202020204" pitchFamily="34" charset="0"/>
              </a:rPr>
              <a:t>Join this lively, interactive workshop geared to small businesses who are new to federal contracting.</a:t>
            </a:r>
            <a:r>
              <a:rPr lang="en-US" sz="2400" b="0" i="0" dirty="0">
                <a:effectLst/>
                <a:latin typeface="Avenir Next" panose="020B0503020202020204" pitchFamily="34" charset="0"/>
              </a:rPr>
              <a:t>​</a:t>
            </a:r>
            <a:endParaRPr lang="en-US" sz="2400" b="0" i="0" dirty="0">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0" i="0" u="none" strike="noStrike" dirty="0">
                <a:effectLst/>
                <a:latin typeface="Avenir Next" panose="020B0503020202020204" pitchFamily="34" charset="0"/>
              </a:rPr>
              <a:t>This workshop is an excellent overview for any prime or subcontractor seeking an introduction or refresher on federal contracting</a:t>
            </a:r>
            <a:r>
              <a:rPr lang="en-US" sz="2400" b="0" i="0" dirty="0">
                <a:effectLst/>
                <a:latin typeface="Avenir Next" panose="020B0503020202020204" pitchFamily="34" charset="0"/>
              </a:rPr>
              <a:t>​</a:t>
            </a:r>
            <a:endParaRPr lang="en-US" sz="2400" b="0" i="0" dirty="0">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0" i="0" u="none" strike="noStrike" dirty="0">
                <a:effectLst/>
                <a:latin typeface="Avenir Next" panose="020B0503020202020204" pitchFamily="34" charset="0"/>
              </a:rPr>
              <a:t>Virtual or in-person registration available</a:t>
            </a:r>
            <a:r>
              <a:rPr lang="en-US" sz="2400" b="0" i="0" dirty="0">
                <a:effectLst/>
                <a:latin typeface="Avenir Next" panose="020B0503020202020204" pitchFamily="34" charset="0"/>
              </a:rPr>
              <a:t>​</a:t>
            </a:r>
            <a:endParaRPr lang="en-US" sz="2400" b="0" i="0" dirty="0">
              <a:effectLst/>
              <a:latin typeface="Arial" panose="020B0604020202020204" pitchFamily="34" charset="0"/>
            </a:endParaRPr>
          </a:p>
          <a:p>
            <a:pPr marL="342900" indent="-342900" algn="l" rtl="0" fontAlgn="base">
              <a:spcAft>
                <a:spcPts val="600"/>
              </a:spcAft>
              <a:buFont typeface="Arial" panose="020B0604020202020204" pitchFamily="34" charset="0"/>
              <a:buChar char="•"/>
            </a:pPr>
            <a:r>
              <a:rPr lang="en-US" sz="2400" b="0" i="0" u="none" strike="noStrike" dirty="0">
                <a:effectLst/>
                <a:latin typeface="Avenir Next" panose="020B0503020202020204" pitchFamily="34" charset="0"/>
              </a:rPr>
              <a:t>Earn 6 CPEs!</a:t>
            </a:r>
            <a:r>
              <a:rPr lang="en-US" sz="2400" b="0" i="0" dirty="0">
                <a:effectLst/>
                <a:latin typeface="Avenir Next" panose="020B0503020202020204" pitchFamily="34" charset="0"/>
              </a:rPr>
              <a:t>​</a:t>
            </a:r>
            <a:endParaRPr lang="en-US" sz="2400" b="0" i="0" dirty="0">
              <a:effectLst/>
              <a:latin typeface="Arial" panose="020B0604020202020204" pitchFamily="34" charset="0"/>
            </a:endParaRPr>
          </a:p>
          <a:p>
            <a:pPr algn="ctr" rtl="0" fontAlgn="base"/>
            <a:r>
              <a:rPr lang="en-US" sz="2400" b="1" i="0" u="none" strike="noStrike" dirty="0">
                <a:effectLst/>
                <a:latin typeface="Avenir Next" panose="020B0503020202020204" pitchFamily="34" charset="0"/>
              </a:rPr>
              <a:t>March 27, 2023</a:t>
            </a:r>
            <a:endParaRPr lang="en-US" sz="2400" b="0" i="0" dirty="0">
              <a:effectLst/>
              <a:latin typeface="Segoe UI" panose="020B0502040204020203" pitchFamily="34" charset="0"/>
            </a:endParaRPr>
          </a:p>
          <a:p>
            <a:pPr algn="ctr">
              <a:spcAft>
                <a:spcPts val="600"/>
              </a:spcAft>
              <a:defRPr/>
            </a:pPr>
            <a:r>
              <a:rPr lang="en-US" sz="2400" b="1" dirty="0">
                <a:latin typeface="Avenir Next"/>
                <a:ea typeface="+mn-lt"/>
                <a:cs typeface="+mn-lt"/>
              </a:rPr>
              <a:t>Learn More and Register at </a:t>
            </a:r>
            <a:r>
              <a:rPr lang="en-US" sz="2400" b="1" dirty="0">
                <a:latin typeface="Avenir Next"/>
                <a:ea typeface="+mn-lt"/>
                <a:cs typeface="+mn-lt"/>
                <a:hlinkClick r:id="rId3"/>
              </a:rPr>
              <a:t>http://ncmahq.org/subcon2023</a:t>
            </a:r>
            <a:r>
              <a:rPr lang="en-US" sz="2400" b="1" dirty="0">
                <a:latin typeface="Avenir Next"/>
                <a:ea typeface="+mn-lt"/>
                <a:cs typeface="+mn-lt"/>
              </a:rPr>
              <a:t> </a:t>
            </a:r>
          </a:p>
        </p:txBody>
      </p:sp>
    </p:spTree>
    <p:extLst>
      <p:ext uri="{BB962C8B-B14F-4D97-AF65-F5344CB8AC3E}">
        <p14:creationId xmlns:p14="http://schemas.microsoft.com/office/powerpoint/2010/main" val="359248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2F8510C-E43A-080C-2E48-3C517EC80FDC}"/>
              </a:ext>
            </a:extLst>
          </p:cNvPr>
          <p:cNvSpPr>
            <a:spLocks noGrp="1" noChangeArrowheads="1"/>
          </p:cNvSpPr>
          <p:nvPr>
            <p:ph type="title"/>
          </p:nvPr>
        </p:nvSpPr>
        <p:spPr>
          <a:xfrm>
            <a:off x="1216429" y="1998518"/>
            <a:ext cx="8305800" cy="4191000"/>
          </a:xfrm>
        </p:spPr>
        <p:txBody>
          <a:bodyPr/>
          <a:lstStyle/>
          <a:p>
            <a:pPr eaLnBrk="1" hangingPunct="1">
              <a:lnSpc>
                <a:spcPct val="150000"/>
              </a:lnSpc>
              <a:defRPr/>
            </a:pPr>
            <a:br>
              <a:rPr lang="en-US" altLang="en-US" dirty="0">
                <a:solidFill>
                  <a:srgbClr val="0070C0"/>
                </a:solidFill>
              </a:rPr>
            </a:br>
            <a:r>
              <a:rPr lang="en-US" altLang="en-US" sz="4400" dirty="0">
                <a:solidFill>
                  <a:srgbClr val="092C4C"/>
                </a:solidFill>
                <a:latin typeface="Bebas Neue" panose="020B0606020202050201" pitchFamily="34" charset="0"/>
                <a:ea typeface="+mn-ea"/>
                <a:cs typeface="+mn-cs"/>
              </a:rPr>
              <a:t>Agenda</a:t>
            </a:r>
            <a:br>
              <a:rPr lang="en-US" altLang="en-US" sz="2800" dirty="0">
                <a:solidFill>
                  <a:srgbClr val="0070C0"/>
                </a:solidFill>
              </a:rPr>
            </a:br>
            <a:r>
              <a:rPr lang="en-US" altLang="en-US" sz="2800" dirty="0">
                <a:solidFill>
                  <a:srgbClr val="0070C0"/>
                </a:solidFill>
                <a:latin typeface="+mn-lt"/>
              </a:rPr>
              <a:t>- </a:t>
            </a:r>
            <a:r>
              <a:rPr lang="en-US" altLang="en-US" sz="2400" dirty="0">
                <a:latin typeface="+mn-lt"/>
              </a:rPr>
              <a:t>Introductions</a:t>
            </a:r>
            <a:br>
              <a:rPr lang="en-US" altLang="en-US" sz="2400" dirty="0">
                <a:latin typeface="+mn-lt"/>
              </a:rPr>
            </a:br>
            <a:r>
              <a:rPr lang="en-US" altLang="en-US" sz="2400" dirty="0">
                <a:latin typeface="+mn-lt"/>
              </a:rPr>
              <a:t>- St. Louis Gateway Chapter</a:t>
            </a:r>
            <a:br>
              <a:rPr lang="en-US" altLang="en-US" sz="2400" dirty="0">
                <a:latin typeface="+mn-lt"/>
              </a:rPr>
            </a:br>
            <a:r>
              <a:rPr lang="en-US" altLang="en-US" sz="2400" dirty="0">
                <a:latin typeface="+mn-lt"/>
              </a:rPr>
              <a:t>- Overview of NCMA Certifications – Brie </a:t>
            </a:r>
            <a:br>
              <a:rPr lang="en-US" altLang="en-US" sz="2400" dirty="0">
                <a:latin typeface="+mn-lt"/>
              </a:rPr>
            </a:br>
            <a:r>
              <a:rPr lang="en-US" altLang="en-US" sz="2400" dirty="0">
                <a:latin typeface="+mn-lt"/>
              </a:rPr>
              <a:t>- Prep Course Overview – Jody</a:t>
            </a:r>
            <a:br>
              <a:rPr lang="en-US" altLang="en-US" sz="2400" dirty="0">
                <a:latin typeface="+mn-lt"/>
              </a:rPr>
            </a:br>
            <a:r>
              <a:rPr lang="en-US" altLang="en-US" sz="2400" dirty="0">
                <a:latin typeface="+mn-lt"/>
              </a:rPr>
              <a:t>- Student Experience – Kristi</a:t>
            </a:r>
            <a:br>
              <a:rPr lang="en-US" altLang="en-US" sz="2400" dirty="0">
                <a:latin typeface="+mn-lt"/>
              </a:rPr>
            </a:br>
            <a:r>
              <a:rPr lang="en-US" altLang="en-US" sz="2400" dirty="0">
                <a:latin typeface="+mn-lt"/>
              </a:rPr>
              <a:t>- How to get Started – Brie</a:t>
            </a:r>
            <a:br>
              <a:rPr lang="en-US" altLang="en-US" sz="2400" dirty="0">
                <a:latin typeface="+mn-lt"/>
              </a:rPr>
            </a:br>
            <a:r>
              <a:rPr lang="en-US" altLang="en-US" sz="2400" dirty="0">
                <a:latin typeface="+mn-lt"/>
              </a:rPr>
              <a:t>- Q&amp;A </a:t>
            </a:r>
            <a:br>
              <a:rPr lang="en-US" altLang="en-US" sz="2400" dirty="0">
                <a:latin typeface="+mn-lt"/>
              </a:rPr>
            </a:br>
            <a:br>
              <a:rPr lang="en-US" altLang="en-US" sz="2400" dirty="0">
                <a:latin typeface="+mn-lt"/>
              </a:rPr>
            </a:br>
            <a:br>
              <a:rPr lang="en-US" altLang="en-US" sz="2400" dirty="0">
                <a:latin typeface="+mn-lt"/>
              </a:rPr>
            </a:br>
            <a:br>
              <a:rPr lang="en-US" altLang="en-US" sz="2400" dirty="0">
                <a:latin typeface="+mn-lt"/>
              </a:rPr>
            </a:br>
            <a:endParaRPr lang="en-US" altLang="en-US" sz="2800" dirty="0">
              <a:solidFill>
                <a:srgbClr val="0070C0"/>
              </a:solidFill>
              <a:latin typeface="+mn-lt"/>
            </a:endParaRPr>
          </a:p>
        </p:txBody>
      </p:sp>
    </p:spTree>
    <p:extLst>
      <p:ext uri="{BB962C8B-B14F-4D97-AF65-F5344CB8AC3E}">
        <p14:creationId xmlns:p14="http://schemas.microsoft.com/office/powerpoint/2010/main" val="120482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Upcoming Trainings</a:t>
            </a:r>
          </a:p>
        </p:txBody>
      </p:sp>
      <p:sp>
        <p:nvSpPr>
          <p:cNvPr id="2" name="TextBox 1">
            <a:extLst>
              <a:ext uri="{FF2B5EF4-FFF2-40B4-BE49-F238E27FC236}">
                <a16:creationId xmlns:a16="http://schemas.microsoft.com/office/drawing/2014/main" id="{435603EE-A751-173E-92D9-704D96516E11}"/>
              </a:ext>
            </a:extLst>
          </p:cNvPr>
          <p:cNvSpPr txBox="1"/>
          <p:nvPr/>
        </p:nvSpPr>
        <p:spPr>
          <a:xfrm>
            <a:off x="652554" y="1431453"/>
            <a:ext cx="10886891"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fontAlgn="base"/>
            <a:r>
              <a:rPr lang="en-US" sz="2800" b="1" i="0" u="none" strike="noStrike" dirty="0">
                <a:solidFill>
                  <a:srgbClr val="DA5225"/>
                </a:solidFill>
                <a:effectLst/>
                <a:latin typeface="Avenir Next" panose="020B0503020202020204" pitchFamily="34" charset="0"/>
              </a:rPr>
              <a:t>U.S. Federal Contracting Fundamentals</a:t>
            </a:r>
            <a:r>
              <a:rPr lang="en-US" sz="2800" b="0" i="0" dirty="0">
                <a:solidFill>
                  <a:srgbClr val="0A3254"/>
                </a:solidFill>
                <a:effectLst/>
                <a:latin typeface="Avenir Next" panose="020B0503020202020204" pitchFamily="34" charset="0"/>
              </a:rPr>
              <a:t>​</a:t>
            </a:r>
            <a:endParaRPr lang="en-US" sz="2800" b="0" i="0" dirty="0">
              <a:solidFill>
                <a:srgbClr val="0A3254"/>
              </a:solidFill>
              <a:effectLst/>
              <a:latin typeface="Segoe UI" panose="020B0502040204020203" pitchFamily="34" charset="0"/>
            </a:endParaRPr>
          </a:p>
          <a:p>
            <a:pPr algn="ctr" rtl="0" fontAlgn="base">
              <a:spcAft>
                <a:spcPts val="1200"/>
              </a:spcAft>
            </a:pPr>
            <a:r>
              <a:rPr lang="en-US" sz="2400" b="0" i="0" u="none" strike="noStrike" dirty="0">
                <a:solidFill>
                  <a:srgbClr val="0A3254"/>
                </a:solidFill>
                <a:effectLst/>
                <a:latin typeface="Avenir Next" panose="020B0503020202020204" pitchFamily="34" charset="0"/>
              </a:rPr>
              <a:t>Whether you are new or seeking a refresher, this certificate will provide a solid foundation and framework for understanding the context of all the requirements, forms, and systems to navigate as well as insight into how the process really works!</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Segoe UI" panose="020B0502040204020203" pitchFamily="34" charset="0"/>
            </a:endParaRPr>
          </a:p>
          <a:p>
            <a:pPr marL="342900" indent="-342900" algn="l" rtl="0" fontAlgn="base">
              <a:buFont typeface="Arial" panose="020B0604020202020204" pitchFamily="34" charset="0"/>
              <a:buChar char="•"/>
            </a:pPr>
            <a:r>
              <a:rPr lang="en-US" sz="2400" b="0" i="0" u="none" strike="noStrike" dirty="0">
                <a:solidFill>
                  <a:srgbClr val="0A3254"/>
                </a:solidFill>
                <a:effectLst/>
                <a:latin typeface="Avenir Next" panose="020B0503020202020204" pitchFamily="34" charset="0"/>
              </a:rPr>
              <a:t>Live Virtual Training takes place over four consecutive days for 2.5 hours each day. </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Arial" panose="020B0604020202020204" pitchFamily="34" charset="0"/>
            </a:endParaRPr>
          </a:p>
          <a:p>
            <a:pPr marL="342900" indent="-342900" algn="l" rtl="0" fontAlgn="base">
              <a:buFont typeface="Arial" panose="020B0604020202020204" pitchFamily="34" charset="0"/>
              <a:buChar char="•"/>
            </a:pPr>
            <a:r>
              <a:rPr lang="en-US" sz="2400" b="0" i="0" u="none" strike="noStrike" dirty="0">
                <a:solidFill>
                  <a:srgbClr val="0A3254"/>
                </a:solidFill>
                <a:effectLst/>
                <a:latin typeface="Avenir Next" panose="020B0503020202020204" pitchFamily="34" charset="0"/>
              </a:rPr>
              <a:t>Digital Badge for LinkedIn Profile</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Arial" panose="020B0604020202020204" pitchFamily="34" charset="0"/>
            </a:endParaRPr>
          </a:p>
          <a:p>
            <a:pPr marL="342900" indent="-342900" algn="l" rtl="0" fontAlgn="base">
              <a:spcAft>
                <a:spcPts val="1200"/>
              </a:spcAft>
              <a:buFont typeface="Arial" panose="020B0604020202020204" pitchFamily="34" charset="0"/>
              <a:buChar char="•"/>
            </a:pPr>
            <a:r>
              <a:rPr lang="en-US" sz="2400" b="0" i="0" u="none" strike="noStrike" dirty="0">
                <a:solidFill>
                  <a:srgbClr val="0A3254"/>
                </a:solidFill>
                <a:effectLst/>
                <a:latin typeface="Avenir Next" panose="020B0503020202020204" pitchFamily="34" charset="0"/>
              </a:rPr>
              <a:t>Earn 10 CPE/CLP</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Arial" panose="020B0604020202020204" pitchFamily="34" charset="0"/>
            </a:endParaRPr>
          </a:p>
          <a:p>
            <a:pPr algn="ctr" rtl="0" fontAlgn="base"/>
            <a:r>
              <a:rPr lang="en-US" sz="2400" b="1" i="0" u="none" strike="noStrike" dirty="0">
                <a:solidFill>
                  <a:srgbClr val="0A3254"/>
                </a:solidFill>
                <a:effectLst/>
                <a:latin typeface="Avenir Next" panose="020B0503020202020204" pitchFamily="34" charset="0"/>
                <a:hlinkClick r:id="rId3"/>
              </a:rPr>
              <a:t>Spring Course</a:t>
            </a:r>
            <a:r>
              <a:rPr lang="en-US" sz="2400" b="1" i="0" u="none" strike="noStrike" dirty="0">
                <a:solidFill>
                  <a:srgbClr val="0A3254"/>
                </a:solidFill>
                <a:effectLst/>
                <a:latin typeface="Avenir Next" panose="020B0503020202020204" pitchFamily="34" charset="0"/>
              </a:rPr>
              <a:t>: April 17 – April 20, 2023</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Segoe UI" panose="020B0502040204020203" pitchFamily="34" charset="0"/>
            </a:endParaRPr>
          </a:p>
          <a:p>
            <a:pPr algn="ctr" rtl="0" fontAlgn="base"/>
            <a:r>
              <a:rPr lang="en-US" sz="2400" b="0" i="0" u="none" strike="noStrike" dirty="0">
                <a:solidFill>
                  <a:srgbClr val="0A3254"/>
                </a:solidFill>
                <a:effectLst/>
                <a:latin typeface="Avenir Next" panose="020B0503020202020204" pitchFamily="34" charset="0"/>
              </a:rPr>
              <a:t>from 2:00pm – 4:30pm ET</a:t>
            </a:r>
            <a:r>
              <a:rPr lang="en-US" sz="2400" b="0" i="0" dirty="0">
                <a:solidFill>
                  <a:srgbClr val="0A3254"/>
                </a:solidFill>
                <a:effectLst/>
                <a:latin typeface="Avenir Next" panose="020B0503020202020204" pitchFamily="34" charset="0"/>
              </a:rPr>
              <a:t>​</a:t>
            </a:r>
            <a:endParaRPr lang="en-US" sz="2400" b="0" i="0" dirty="0">
              <a:solidFill>
                <a:srgbClr val="0A3254"/>
              </a:solidFill>
              <a:effectLst/>
              <a:latin typeface="Segoe UI" panose="020B0502040204020203" pitchFamily="34" charset="0"/>
            </a:endParaRPr>
          </a:p>
        </p:txBody>
      </p:sp>
    </p:spTree>
    <p:extLst>
      <p:ext uri="{BB962C8B-B14F-4D97-AF65-F5344CB8AC3E}">
        <p14:creationId xmlns:p14="http://schemas.microsoft.com/office/powerpoint/2010/main" val="399893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C38926F-4C34-40BB-84EB-F691ED525303}"/>
              </a:ext>
            </a:extLst>
          </p:cNvPr>
          <p:cNvSpPr txBox="1"/>
          <p:nvPr/>
        </p:nvSpPr>
        <p:spPr>
          <a:xfrm>
            <a:off x="974725" y="1476375"/>
            <a:ext cx="10201275" cy="3826485"/>
          </a:xfrm>
          <a:prstGeom prst="rect">
            <a:avLst/>
          </a:prstGeom>
        </p:spPr>
        <p:txBody>
          <a:bodyPr lIns="0" tIns="9958" rIns="0" bIns="0">
            <a:spAutoFit/>
          </a:bodyPr>
          <a:lstStyle>
            <a:lvl1pPr marL="2333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0"/>
              </a:spcBef>
              <a:spcAft>
                <a:spcPts val="400"/>
              </a:spcAft>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Application:</a:t>
            </a:r>
            <a:endParaRPr lang="en-US" altLang="en-US" sz="1600" dirty="0">
              <a:latin typeface="Avenir Next Medium" panose="020B0603020202020204" pitchFamily="34" charset="0"/>
              <a:ea typeface="Century Gothic" panose="020B0502020202020204" pitchFamily="34" charset="0"/>
              <a:cs typeface="Century Gothic" panose="020B0502020202020204" pitchFamily="34" charset="0"/>
            </a:endParaRPr>
          </a:p>
          <a:p>
            <a:pPr marL="346075" indent="-112713">
              <a:spcBef>
                <a:spcPts val="0"/>
              </a:spcBef>
              <a:spcAft>
                <a:spcPts val="400"/>
              </a:spcAft>
              <a:buFont typeface="Arial" panose="020B0604020202020204" pitchFamily="34" charset="0"/>
              <a:buChar char="•"/>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CPCM</a:t>
            </a:r>
            <a:r>
              <a:rPr lang="en-US" sz="1600" dirty="0"/>
              <a:t>™</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 </a:t>
            </a: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$225 members; $425 nonmembers</a:t>
            </a:r>
          </a:p>
          <a:p>
            <a:pPr marL="346075" indent="-112713">
              <a:spcBef>
                <a:spcPts val="0"/>
              </a:spcBef>
              <a:spcAft>
                <a:spcPts val="400"/>
              </a:spcAft>
              <a:buFont typeface="Arial" panose="020B0604020202020204" pitchFamily="34" charset="0"/>
              <a:buChar char="•"/>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CFCM</a:t>
            </a:r>
            <a:r>
              <a:rPr lang="en-US" sz="1600" dirty="0"/>
              <a:t>™</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 </a:t>
            </a: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$165 members; $365 nonmembers</a:t>
            </a:r>
          </a:p>
          <a:p>
            <a:pPr marL="346075" indent="-112713">
              <a:spcBef>
                <a:spcPts val="0"/>
              </a:spcBef>
              <a:spcAft>
                <a:spcPts val="400"/>
              </a:spcAft>
              <a:buFont typeface="Arial" panose="020B0604020202020204" pitchFamily="34" charset="0"/>
              <a:buChar char="•"/>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CCCM</a:t>
            </a:r>
            <a:r>
              <a:rPr lang="en-US" sz="1600" dirty="0"/>
              <a:t>™</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 </a:t>
            </a: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$165 members; $365 nonmembers</a:t>
            </a:r>
          </a:p>
          <a:p>
            <a:pPr marL="346075" indent="-112713">
              <a:spcBef>
                <a:spcPts val="0"/>
              </a:spcBef>
              <a:spcAft>
                <a:spcPts val="400"/>
              </a:spcAft>
              <a:buFont typeface="Arial" panose="020B0604020202020204" pitchFamily="34" charset="0"/>
              <a:buChar char="•"/>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CCMA</a:t>
            </a:r>
            <a:r>
              <a:rPr lang="en-US" sz="1600" dirty="0"/>
              <a:t>™</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 </a:t>
            </a: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$90 members; $295 nonmembers</a:t>
            </a:r>
          </a:p>
          <a:p>
            <a:pPr>
              <a:spcBef>
                <a:spcPts val="0"/>
              </a:spcBef>
              <a:spcAft>
                <a:spcPts val="400"/>
              </a:spcAft>
              <a:buFont typeface="Arial" panose="020B0604020202020204" pitchFamily="34" charset="0"/>
              <a:buChar char="•"/>
              <a:defRPr/>
            </a:pPr>
            <a:endParaRPr lang="en-US" altLang="en-US" sz="1600" dirty="0">
              <a:latin typeface="Avenir Next Medium" panose="020B0603020202020204" pitchFamily="34" charset="0"/>
              <a:ea typeface="Century Gothic" panose="020B0502020202020204" pitchFamily="34" charset="0"/>
              <a:cs typeface="Century Gothic" panose="020B0502020202020204" pitchFamily="34" charset="0"/>
            </a:endParaRPr>
          </a:p>
          <a:p>
            <a:pPr>
              <a:spcBef>
                <a:spcPts val="0"/>
              </a:spcBef>
              <a:spcAft>
                <a:spcPts val="400"/>
              </a:spcAft>
              <a:defRPr/>
            </a:pPr>
            <a:r>
              <a:rPr lang="en-US" altLang="en-US" sz="1600" b="1" dirty="0" err="1">
                <a:latin typeface="Avenir Next Medium" panose="020B0603020202020204" pitchFamily="34" charset="0"/>
                <a:ea typeface="Century Gothic" panose="020B0502020202020204" pitchFamily="34" charset="0"/>
                <a:cs typeface="Century Gothic" panose="020B0502020202020204" pitchFamily="34" charset="0"/>
              </a:rPr>
              <a:t>Kryterion</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 Test Centers  - </a:t>
            </a:r>
          </a:p>
          <a:p>
            <a:pPr>
              <a:spcBef>
                <a:spcPts val="0"/>
              </a:spcBef>
              <a:spcAft>
                <a:spcPts val="400"/>
              </a:spcAft>
              <a:defRPr/>
            </a:pPr>
            <a:r>
              <a:rPr lang="en-US" sz="1600" b="1" dirty="0"/>
              <a:t>Online Proctored (OLP) and In-Person </a:t>
            </a: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Exams: </a:t>
            </a:r>
          </a:p>
          <a:p>
            <a:pPr marL="346075" indent="-112713">
              <a:spcBef>
                <a:spcPts val="0"/>
              </a:spcBef>
              <a:spcAft>
                <a:spcPts val="400"/>
              </a:spcAft>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$135 US &amp; Canada</a:t>
            </a:r>
          </a:p>
          <a:p>
            <a:pPr marL="346075" indent="-112713">
              <a:spcBef>
                <a:spcPts val="0"/>
              </a:spcBef>
              <a:spcAft>
                <a:spcPts val="400"/>
              </a:spcAft>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$160 Outside US &amp; Canada</a:t>
            </a:r>
          </a:p>
          <a:p>
            <a:pPr>
              <a:spcBef>
                <a:spcPts val="0"/>
              </a:spcBef>
              <a:spcAft>
                <a:spcPts val="400"/>
              </a:spcAft>
              <a:defRPr/>
            </a:pPr>
            <a:r>
              <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rPr>
              <a:t>Recertification:</a:t>
            </a:r>
            <a:endParaRPr lang="en-US" altLang="en-US" sz="1600" dirty="0">
              <a:latin typeface="Avenir Next Medium" panose="020B0603020202020204" pitchFamily="34" charset="0"/>
              <a:ea typeface="Century Gothic" panose="020B0502020202020204" pitchFamily="34" charset="0"/>
              <a:cs typeface="Century Gothic" panose="020B0502020202020204" pitchFamily="34" charset="0"/>
            </a:endParaRPr>
          </a:p>
          <a:p>
            <a:pPr marL="346075" indent="-112713">
              <a:spcBef>
                <a:spcPts val="0"/>
              </a:spcBef>
              <a:spcAft>
                <a:spcPts val="400"/>
              </a:spcAft>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$95 members</a:t>
            </a:r>
          </a:p>
          <a:p>
            <a:pPr marL="346075" indent="-112713">
              <a:spcBef>
                <a:spcPts val="0"/>
              </a:spcBef>
              <a:spcAft>
                <a:spcPts val="400"/>
              </a:spcAft>
              <a:buFont typeface="Arial" panose="020B0604020202020204" pitchFamily="34" charset="0"/>
              <a:buChar char="•"/>
              <a:defRPr/>
            </a:pPr>
            <a:r>
              <a:rPr lang="en-US" altLang="en-US" sz="1600" dirty="0">
                <a:latin typeface="Avenir Next Medium" panose="020B0603020202020204" pitchFamily="34" charset="0"/>
                <a:ea typeface="Century Gothic" panose="020B0502020202020204" pitchFamily="34" charset="0"/>
                <a:cs typeface="Century Gothic" panose="020B0502020202020204" pitchFamily="34" charset="0"/>
              </a:rPr>
              <a:t>$145 nonmembers</a:t>
            </a:r>
          </a:p>
        </p:txBody>
      </p:sp>
      <p:sp>
        <p:nvSpPr>
          <p:cNvPr id="5" name="object 5">
            <a:extLst>
              <a:ext uri="{FF2B5EF4-FFF2-40B4-BE49-F238E27FC236}">
                <a16:creationId xmlns:a16="http://schemas.microsoft.com/office/drawing/2014/main" id="{87BE4FC3-8A17-4E87-ACF6-5F71B9773383}"/>
              </a:ext>
            </a:extLst>
          </p:cNvPr>
          <p:cNvSpPr>
            <a:spLocks noGrp="1"/>
          </p:cNvSpPr>
          <p:nvPr>
            <p:ph type="sldNum" sz="quarter" idx="4294967295"/>
          </p:nvPr>
        </p:nvSpPr>
        <p:spPr>
          <a:xfrm>
            <a:off x="11972925" y="9601200"/>
            <a:ext cx="219075" cy="190500"/>
          </a:xfrm>
        </p:spPr>
        <p:txBody>
          <a:bodyPr lIns="0" tIns="0" rIns="0" bIns="0">
            <a:spAutoFit/>
          </a:bodyPr>
          <a:lstStyle>
            <a:defPPr>
              <a:defRPr lang="en-US"/>
            </a:defPPr>
            <a:lvl1pPr marL="0" algn="l" defTabSz="914400" rtl="0" eaLnBrk="1" latinLnBrk="0" hangingPunct="1">
              <a:defRPr sz="13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520">
              <a:lnSpc>
                <a:spcPts val="1330"/>
              </a:lnSpc>
              <a:defRPr/>
            </a:pPr>
            <a:fld id="{599412AE-90D9-476D-85FE-CD13F0901422}" type="slidenum">
              <a:rPr lang="en-US" spc="-5" smtClean="0"/>
              <a:pPr marL="96520">
                <a:lnSpc>
                  <a:spcPts val="1330"/>
                </a:lnSpc>
                <a:defRPr/>
              </a:pPr>
              <a:t>21</a:t>
            </a:fld>
            <a:endParaRPr spc="-3" dirty="0"/>
          </a:p>
        </p:txBody>
      </p:sp>
      <p:sp>
        <p:nvSpPr>
          <p:cNvPr id="13316" name="Title 1">
            <a:extLst>
              <a:ext uri="{FF2B5EF4-FFF2-40B4-BE49-F238E27FC236}">
                <a16:creationId xmlns:a16="http://schemas.microsoft.com/office/drawing/2014/main" id="{DE2878B8-4B5D-4B52-BAA3-54D5188E980B}"/>
              </a:ext>
            </a:extLst>
          </p:cNvPr>
          <p:cNvSpPr txBox="1">
            <a:spLocks noChangeArrowheads="1"/>
          </p:cNvSpPr>
          <p:nvPr/>
        </p:nvSpPr>
        <p:spPr bwMode="auto">
          <a:xfrm>
            <a:off x="325438" y="365125"/>
            <a:ext cx="116220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92C4C"/>
                </a:solidFill>
                <a:latin typeface="Bebas Neue" panose="020B0606020202050201" pitchFamily="34" charset="0"/>
              </a:rPr>
              <a:t>Application Fees</a:t>
            </a:r>
          </a:p>
        </p:txBody>
      </p:sp>
      <p:pic>
        <p:nvPicPr>
          <p:cNvPr id="4" name="Picture 3" descr="A group of people standing in front of a crowd&#10;&#10;Description automatically generated">
            <a:extLst>
              <a:ext uri="{FF2B5EF4-FFF2-40B4-BE49-F238E27FC236}">
                <a16:creationId xmlns:a16="http://schemas.microsoft.com/office/drawing/2014/main" id="{D3843684-2488-4388-A4B9-AF003F7853CB}"/>
              </a:ext>
            </a:extLst>
          </p:cNvPr>
          <p:cNvPicPr>
            <a:picLocks noChangeAspect="1"/>
          </p:cNvPicPr>
          <p:nvPr/>
        </p:nvPicPr>
        <p:blipFill>
          <a:blip r:embed="rId2"/>
          <a:stretch>
            <a:fillRect/>
          </a:stretch>
        </p:blipFill>
        <p:spPr>
          <a:xfrm>
            <a:off x="7483475" y="1459799"/>
            <a:ext cx="3485363" cy="3211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392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AFCC58-672F-5709-6DE3-1DF8AA83FC8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rgbClr val="092C4C"/>
                </a:solidFill>
                <a:latin typeface="Bebas Neue" panose="020B0606020202050201" pitchFamily="34" charset="0"/>
              </a:rPr>
              <a:t>Resources and Q&amp;A</a:t>
            </a:r>
          </a:p>
        </p:txBody>
      </p:sp>
      <p:sp>
        <p:nvSpPr>
          <p:cNvPr id="2" name="object 3">
            <a:extLst>
              <a:ext uri="{FF2B5EF4-FFF2-40B4-BE49-F238E27FC236}">
                <a16:creationId xmlns:a16="http://schemas.microsoft.com/office/drawing/2014/main" id="{B5DBE687-2ACB-5D1B-7226-F7482407B7AB}"/>
              </a:ext>
            </a:extLst>
          </p:cNvPr>
          <p:cNvSpPr txBox="1"/>
          <p:nvPr/>
        </p:nvSpPr>
        <p:spPr>
          <a:xfrm>
            <a:off x="664798" y="1480524"/>
            <a:ext cx="6289675" cy="5057591"/>
          </a:xfrm>
          <a:prstGeom prst="rect">
            <a:avLst/>
          </a:prstGeom>
        </p:spPr>
        <p:txBody>
          <a:bodyPr lIns="0" tIns="9958" rIns="0" bIns="0" anchor="t">
            <a:spAutoFit/>
          </a:bodyPr>
          <a:lstStyle>
            <a:lvl1pPr marL="2333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518795" indent="-285750">
              <a:buFont typeface="Arial" panose="020B0604020202020204" pitchFamily="34" charset="0"/>
              <a:buChar char="•"/>
              <a:defRPr/>
            </a:pPr>
            <a:r>
              <a:rPr lang="en-US" altLang="en-US" sz="1600" dirty="0">
                <a:latin typeface="Avenir Next Medium"/>
                <a:ea typeface="Century Gothic" panose="020B0502020202020204" pitchFamily="34" charset="0"/>
                <a:cs typeface="Century Gothic" panose="020B0502020202020204" pitchFamily="34" charset="0"/>
              </a:rPr>
              <a:t>NCMA Certifications</a:t>
            </a:r>
            <a:r>
              <a:rPr lang="en-US" altLang="en-US" sz="1600" dirty="0">
                <a:solidFill>
                  <a:schemeClr val="accent1"/>
                </a:solidFill>
                <a:latin typeface="Avenir Next Medium"/>
                <a:ea typeface="Century Gothic" panose="020B0502020202020204" pitchFamily="34" charset="0"/>
                <a:cs typeface="Century Gothic" panose="020B0502020202020204" pitchFamily="34" charset="0"/>
              </a:rPr>
              <a:t> </a:t>
            </a:r>
            <a:r>
              <a:rPr lang="en-US" sz="1600" b="1" dirty="0">
                <a:solidFill>
                  <a:srgbClr val="DA5225"/>
                </a:solidFill>
                <a:latin typeface="Avenir Next Medium"/>
              </a:rPr>
              <a:t>ncmahq.org/certification</a:t>
            </a:r>
          </a:p>
          <a:p>
            <a:pPr marL="518795" indent="-285750">
              <a:buFont typeface="Arial" panose="020B0604020202020204" pitchFamily="34" charset="0"/>
              <a:buChar char="•"/>
              <a:defRPr/>
            </a:pPr>
            <a:r>
              <a:rPr lang="en-US" altLang="en-US" sz="1600" dirty="0">
                <a:latin typeface="Avenir Next Medium"/>
                <a:ea typeface="Century Gothic" panose="020B0502020202020204" pitchFamily="34" charset="0"/>
                <a:cs typeface="Century Gothic" panose="020B0502020202020204" pitchFamily="34" charset="0"/>
              </a:rPr>
              <a:t>Certification Handbooks</a:t>
            </a:r>
          </a:p>
          <a:p>
            <a:pPr marL="1028700" lvl="1">
              <a:buFont typeface="Arial" panose="020B0604020202020204" pitchFamily="34" charset="0"/>
              <a:buChar char="•"/>
              <a:defRPr/>
            </a:pPr>
            <a:r>
              <a:rPr lang="en-US" sz="1400" dirty="0">
                <a:latin typeface="Avenir Next Medium"/>
              </a:rPr>
              <a:t>CPCM</a:t>
            </a:r>
            <a:r>
              <a:rPr lang="en-US" sz="1400" b="1" dirty="0">
                <a:solidFill>
                  <a:srgbClr val="DA5225"/>
                </a:solidFill>
                <a:latin typeface="Avenir Next Medium"/>
                <a:ea typeface="Century Gothic" panose="020B0502020202020204" pitchFamily="34" charset="0"/>
                <a:cs typeface="Century Gothic" panose="020B0502020202020204" pitchFamily="34" charset="0"/>
              </a:rPr>
              <a:t> ncmahq.org/</a:t>
            </a:r>
            <a:r>
              <a:rPr lang="en-US" sz="1400" b="1" dirty="0" err="1">
                <a:solidFill>
                  <a:srgbClr val="DA5225"/>
                </a:solidFill>
                <a:latin typeface="Avenir Next Medium"/>
                <a:ea typeface="Century Gothic" panose="020B0502020202020204" pitchFamily="34" charset="0"/>
                <a:cs typeface="Century Gothic" panose="020B0502020202020204" pitchFamily="34" charset="0"/>
              </a:rPr>
              <a:t>cpcm</a:t>
            </a:r>
            <a:endParaRPr lang="en-US" altLang="en-US" sz="1400" dirty="0">
              <a:solidFill>
                <a:srgbClr val="000000"/>
              </a:solidFill>
              <a:latin typeface="Avenir Next Medium"/>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r>
              <a:rPr lang="en-US" sz="1400" dirty="0">
                <a:latin typeface="Avenir Next Medium"/>
              </a:rPr>
              <a:t>CFCM</a:t>
            </a:r>
            <a:r>
              <a:rPr lang="en-US" sz="1400" b="1" dirty="0">
                <a:solidFill>
                  <a:srgbClr val="DA5225"/>
                </a:solidFill>
                <a:latin typeface="Avenir Next Medium"/>
              </a:rPr>
              <a:t>ncmahq.org/</a:t>
            </a:r>
            <a:r>
              <a:rPr lang="en-US" sz="1400" b="1" dirty="0" err="1">
                <a:solidFill>
                  <a:srgbClr val="DA5225"/>
                </a:solidFill>
                <a:latin typeface="Avenir Next Medium"/>
              </a:rPr>
              <a:t>cfcm</a:t>
            </a:r>
            <a:endParaRPr lang="en-US" sz="1400" b="1" dirty="0">
              <a:solidFill>
                <a:srgbClr val="DA5225"/>
              </a:solidFill>
              <a:latin typeface="Avenir Next Medium"/>
            </a:endParaRPr>
          </a:p>
          <a:p>
            <a:pPr marL="1028700" lvl="1">
              <a:buFont typeface="Arial" panose="020B0604020202020204" pitchFamily="34" charset="0"/>
              <a:buChar char="•"/>
              <a:defRPr/>
            </a:pPr>
            <a:r>
              <a:rPr lang="en-US" sz="1400" dirty="0">
                <a:latin typeface="Avenir Next Medium"/>
              </a:rPr>
              <a:t>CCCM </a:t>
            </a:r>
            <a:r>
              <a:rPr lang="en-US" sz="1400" b="1" dirty="0">
                <a:solidFill>
                  <a:srgbClr val="DA5225"/>
                </a:solidFill>
                <a:latin typeface="Avenir Next Medium"/>
              </a:rPr>
              <a:t>ncmahq.org/</a:t>
            </a:r>
            <a:r>
              <a:rPr lang="en-US" sz="1400" b="1" dirty="0" err="1">
                <a:solidFill>
                  <a:srgbClr val="DA5225"/>
                </a:solidFill>
                <a:latin typeface="Avenir Next Medium"/>
              </a:rPr>
              <a:t>cccm</a:t>
            </a:r>
            <a:endParaRPr lang="en-US" sz="1400" b="1" dirty="0">
              <a:solidFill>
                <a:srgbClr val="DA5225"/>
              </a:solidFill>
              <a:latin typeface="Avenir Next Medium"/>
            </a:endParaRPr>
          </a:p>
          <a:p>
            <a:pPr marL="1028700" lvl="1">
              <a:buFont typeface="Arial" panose="020B0604020202020204" pitchFamily="34" charset="0"/>
              <a:buChar char="•"/>
              <a:defRPr/>
            </a:pPr>
            <a:r>
              <a:rPr lang="en-US" sz="1400" dirty="0">
                <a:latin typeface="Avenir Next Medium"/>
              </a:rPr>
              <a:t>CCMA </a:t>
            </a:r>
            <a:r>
              <a:rPr lang="en-US" sz="1400" b="1" dirty="0">
                <a:solidFill>
                  <a:srgbClr val="DA5225"/>
                </a:solidFill>
                <a:latin typeface="Avenir Next Medium"/>
              </a:rPr>
              <a:t>ncmahq.org/</a:t>
            </a:r>
            <a:r>
              <a:rPr lang="en-US" sz="1400" b="1" dirty="0" err="1">
                <a:solidFill>
                  <a:srgbClr val="DA5225"/>
                </a:solidFill>
                <a:latin typeface="Avenir Next Medium"/>
              </a:rPr>
              <a:t>ccma</a:t>
            </a:r>
            <a:endParaRPr lang="en-US" sz="1400" b="1" dirty="0">
              <a:solidFill>
                <a:srgbClr val="DA5225"/>
              </a:solidFill>
              <a:latin typeface="Avenir Next Medium"/>
            </a:endParaRPr>
          </a:p>
          <a:p>
            <a:pPr marL="518795" indent="-285750">
              <a:buFont typeface="Arial" panose="020B0604020202020204" pitchFamily="34" charset="0"/>
              <a:buChar char="•"/>
              <a:defRPr/>
            </a:pPr>
            <a:r>
              <a:rPr lang="en-US" altLang="en-US" sz="1600" dirty="0">
                <a:latin typeface="Avenir Next Medium"/>
                <a:ea typeface="Century Gothic" panose="020B0502020202020204" pitchFamily="34" charset="0"/>
                <a:cs typeface="Century Gothic" panose="020B0502020202020204" pitchFamily="34" charset="0"/>
              </a:rPr>
              <a:t>The CPE Guide </a:t>
            </a:r>
            <a:r>
              <a:rPr lang="en-US" sz="1600" b="1" dirty="0">
                <a:solidFill>
                  <a:srgbClr val="DA5225"/>
                </a:solidFill>
                <a:latin typeface="Avenir Next Medium"/>
                <a:ea typeface="Century Gothic" panose="020B0502020202020204" pitchFamily="34" charset="0"/>
                <a:cs typeface="Century Gothic" panose="020B0502020202020204" pitchFamily="34" charset="0"/>
              </a:rPr>
              <a:t>ncmahq.org/</a:t>
            </a:r>
            <a:r>
              <a:rPr lang="en-US" sz="1600" b="1" dirty="0" err="1">
                <a:solidFill>
                  <a:srgbClr val="DA5225"/>
                </a:solidFill>
                <a:latin typeface="Avenir Next Medium"/>
                <a:ea typeface="Century Gothic" panose="020B0502020202020204" pitchFamily="34" charset="0"/>
                <a:cs typeface="Century Gothic" panose="020B0502020202020204" pitchFamily="34" charset="0"/>
              </a:rPr>
              <a:t>cpe</a:t>
            </a:r>
            <a:endParaRPr lang="en-US" sz="1600" b="1" dirty="0">
              <a:solidFill>
                <a:srgbClr val="DA5225"/>
              </a:solidFill>
              <a:latin typeface="Avenir Next Medium"/>
              <a:ea typeface="Century Gothic" panose="020B0502020202020204" pitchFamily="34" charset="0"/>
              <a:cs typeface="Century Gothic" panose="020B0502020202020204" pitchFamily="34" charset="0"/>
            </a:endParaRPr>
          </a:p>
          <a:p>
            <a:pPr marL="518795" indent="-285750">
              <a:buFont typeface="Arial" panose="020B0604020202020204" pitchFamily="34" charset="0"/>
              <a:buChar char="•"/>
              <a:defRPr/>
            </a:pPr>
            <a:r>
              <a:rPr lang="en-US" altLang="en-US" sz="1600" dirty="0">
                <a:latin typeface="Avenir Next Medium"/>
                <a:ea typeface="Century Gothic" panose="020B0502020202020204" pitchFamily="34" charset="0"/>
                <a:cs typeface="Century Gothic" panose="020B0502020202020204" pitchFamily="34" charset="0"/>
              </a:rPr>
              <a:t>Online Preparatory Courses (OPC) </a:t>
            </a:r>
            <a:r>
              <a:rPr lang="en-US" altLang="en-US" sz="1600" b="1" dirty="0">
                <a:solidFill>
                  <a:srgbClr val="DA5225"/>
                </a:solidFill>
                <a:latin typeface="Avenir Next Medium"/>
                <a:ea typeface="Century Gothic" panose="020B0502020202020204" pitchFamily="34" charset="0"/>
                <a:cs typeface="Century Gothic" panose="020B0502020202020204" pitchFamily="34" charset="0"/>
              </a:rPr>
              <a:t>ncmahq.org/</a:t>
            </a:r>
            <a:r>
              <a:rPr lang="en-US" altLang="en-US" sz="1600" b="1" dirty="0" err="1">
                <a:solidFill>
                  <a:srgbClr val="DA5225"/>
                </a:solidFill>
                <a:latin typeface="Avenir Next Medium"/>
                <a:ea typeface="Century Gothic" panose="020B0502020202020204" pitchFamily="34" charset="0"/>
                <a:cs typeface="Century Gothic" panose="020B0502020202020204" pitchFamily="34" charset="0"/>
              </a:rPr>
              <a:t>opc</a:t>
            </a:r>
            <a:endParaRPr lang="en-US" altLang="en-US" sz="1600" b="1" dirty="0">
              <a:latin typeface="Avenir Next Medium" panose="020B0603020202020204" pitchFamily="34" charset="0"/>
              <a:ea typeface="Century Gothic" panose="020B0502020202020204" pitchFamily="34" charset="0"/>
              <a:cs typeface="Century Gothic" panose="020B0502020202020204" pitchFamily="34" charset="0"/>
            </a:endParaRPr>
          </a:p>
          <a:p>
            <a:pPr marL="518795" indent="-285750">
              <a:buFont typeface="Arial" panose="020B0604020202020204" pitchFamily="34" charset="0"/>
              <a:buChar char="•"/>
              <a:defRPr/>
            </a:pPr>
            <a:r>
              <a:rPr lang="en-US" altLang="en-US" sz="1600" dirty="0">
                <a:latin typeface="Avenir Next Medium"/>
                <a:ea typeface="Century Gothic" panose="020B0502020202020204" pitchFamily="34" charset="0"/>
                <a:cs typeface="Century Gothic" panose="020B0502020202020204" pitchFamily="34" charset="0"/>
              </a:rPr>
              <a:t>Learning Catalog </a:t>
            </a:r>
            <a:r>
              <a:rPr lang="en-US" altLang="en-US" sz="1600" b="1" dirty="0">
                <a:solidFill>
                  <a:srgbClr val="DA5225"/>
                </a:solidFill>
                <a:latin typeface="Avenir Next Medium"/>
              </a:rPr>
              <a:t>ncmahq.org/catalog</a:t>
            </a:r>
          </a:p>
          <a:p>
            <a:pPr marL="518795" indent="-285750">
              <a:buFont typeface="Arial" panose="020B0604020202020204" pitchFamily="34" charset="0"/>
              <a:buChar char="•"/>
              <a:defRPr/>
            </a:pPr>
            <a:r>
              <a:rPr lang="en-US" altLang="en-US" sz="1600" dirty="0" err="1">
                <a:latin typeface="Avenir Next Medium"/>
                <a:ea typeface="Century Gothic" panose="020B0502020202020204" pitchFamily="34" charset="0"/>
                <a:cs typeface="Century Gothic" panose="020B0502020202020204" pitchFamily="34" charset="0"/>
              </a:rPr>
              <a:t>SubCon</a:t>
            </a:r>
            <a:r>
              <a:rPr lang="en-US" altLang="en-US" sz="1600" dirty="0">
                <a:latin typeface="Avenir Next Medium"/>
                <a:ea typeface="Century Gothic" panose="020B0502020202020204" pitchFamily="34" charset="0"/>
                <a:cs typeface="Century Gothic" panose="020B0502020202020204" pitchFamily="34" charset="0"/>
              </a:rPr>
              <a:t> 2023 </a:t>
            </a:r>
            <a:r>
              <a:rPr lang="en-US" altLang="en-US" sz="1600" b="1" dirty="0">
                <a:solidFill>
                  <a:srgbClr val="DA5225"/>
                </a:solidFill>
                <a:latin typeface="Avenir Next Medium"/>
              </a:rPr>
              <a:t>ncmahq.org/subcon2023</a:t>
            </a:r>
          </a:p>
          <a:p>
            <a:pPr marL="233045">
              <a:spcBef>
                <a:spcPts val="0"/>
              </a:spcBef>
              <a:defRPr/>
            </a:pPr>
            <a:endParaRPr lang="en-US" altLang="en-US" sz="1600" dirty="0">
              <a:solidFill>
                <a:srgbClr val="4472C4"/>
              </a:solidFill>
              <a:latin typeface="Avenir Next Medium" panose="020B0603020202020204" pitchFamily="34" charset="0"/>
              <a:ea typeface="Century Gothic" panose="020B0502020202020204" pitchFamily="34" charset="0"/>
              <a:cs typeface="Century Gothic" panose="020B0502020202020204" pitchFamily="34" charset="0"/>
            </a:endParaRPr>
          </a:p>
          <a:p>
            <a:pPr marL="518795" indent="-285750">
              <a:buFont typeface="Arial" panose="020B0604020202020204" pitchFamily="34" charset="0"/>
              <a:buChar char="•"/>
              <a:defRPr/>
            </a:pPr>
            <a:r>
              <a:rPr lang="en-US" altLang="en-US" sz="1600" dirty="0">
                <a:latin typeface="Avenir Next Medium"/>
              </a:rPr>
              <a:t>Jody Leon, Learning Specialist</a:t>
            </a:r>
          </a:p>
          <a:p>
            <a:pPr marL="1028700" lvl="1">
              <a:buFont typeface="Arial" panose="020B0604020202020204" pitchFamily="34" charset="0"/>
              <a:buChar char="•"/>
              <a:defRPr/>
            </a:pPr>
            <a:r>
              <a:rPr lang="en-US" altLang="en-US" sz="1600" dirty="0">
                <a:solidFill>
                  <a:srgbClr val="DA5225"/>
                </a:solidFill>
                <a:latin typeface="Avenir Next Medium"/>
                <a:hlinkClick r:id="rId3">
                  <a:extLst>
                    <a:ext uri="{A12FA001-AC4F-418D-AE19-62706E023703}">
                      <ahyp:hlinkClr xmlns:ahyp="http://schemas.microsoft.com/office/drawing/2018/hyperlinkcolor" val="tx"/>
                    </a:ext>
                  </a:extLst>
                </a:hlinkClick>
              </a:rPr>
              <a:t>memberservices@ncmahq.org</a:t>
            </a:r>
            <a:r>
              <a:rPr lang="en-US" altLang="en-US" sz="1600" dirty="0">
                <a:solidFill>
                  <a:srgbClr val="DA5225"/>
                </a:solidFill>
                <a:latin typeface="Avenir Next Medium"/>
              </a:rPr>
              <a:t> </a:t>
            </a:r>
            <a:endParaRPr lang="en-US" altLang="en-US" sz="1600" dirty="0">
              <a:solidFill>
                <a:srgbClr val="DA5225"/>
              </a:solidFill>
              <a:latin typeface="Avenir Next Medium" panose="020B0603020202020204" pitchFamily="34" charset="0"/>
            </a:endParaRPr>
          </a:p>
          <a:p>
            <a:pPr marL="233045">
              <a:defRPr/>
            </a:pPr>
            <a:endParaRPr lang="en-US" altLang="en-US" sz="1600" dirty="0">
              <a:latin typeface="Avenir Next Medium" panose="020B0603020202020204" pitchFamily="34" charset="0"/>
            </a:endParaRPr>
          </a:p>
          <a:p>
            <a:pPr marL="518795" indent="-285750">
              <a:buFont typeface="Arial" panose="020B0604020202020204" pitchFamily="34" charset="0"/>
              <a:buChar char="•"/>
              <a:defRPr/>
            </a:pPr>
            <a:r>
              <a:rPr lang="en-US" altLang="en-US" sz="1600" dirty="0">
                <a:latin typeface="Avenir Next Medium"/>
              </a:rPr>
              <a:t>Brie Staker, Director of Certification &amp; Standards</a:t>
            </a:r>
          </a:p>
          <a:p>
            <a:pPr marL="518795" indent="-285750">
              <a:buFont typeface="Arial" panose="020B0604020202020204" pitchFamily="34" charset="0"/>
              <a:buChar char="•"/>
              <a:defRPr/>
            </a:pPr>
            <a:r>
              <a:rPr lang="en-US" altLang="en-US" sz="1600" dirty="0">
                <a:latin typeface="Avenir Next Medium"/>
              </a:rPr>
              <a:t>KwaNitria Denny, Certification Specialist</a:t>
            </a:r>
          </a:p>
          <a:p>
            <a:pPr marL="518795" indent="-285750">
              <a:buFont typeface="Arial" panose="020B0604020202020204" pitchFamily="34" charset="0"/>
              <a:buChar char="•"/>
              <a:defRPr/>
            </a:pPr>
            <a:r>
              <a:rPr lang="en-US" altLang="en-US" sz="1600" dirty="0">
                <a:latin typeface="Avenir Next Medium"/>
              </a:rPr>
              <a:t>Demi Breece, Contract Support, Certifications</a:t>
            </a:r>
          </a:p>
          <a:p>
            <a:pPr marL="1028700" lvl="1">
              <a:buFont typeface="Arial" panose="020B0604020202020204" pitchFamily="34" charset="0"/>
              <a:buChar char="•"/>
              <a:defRPr/>
            </a:pPr>
            <a:r>
              <a:rPr lang="en-US" sz="1600" b="0" i="0" u="sng" dirty="0">
                <a:solidFill>
                  <a:srgbClr val="DA5225"/>
                </a:solidFill>
                <a:effectLst/>
                <a:latin typeface="Segoe UI"/>
                <a:cs typeface="Segoe UI"/>
                <a:hlinkClick r:id="rId4">
                  <a:extLst>
                    <a:ext uri="{A12FA001-AC4F-418D-AE19-62706E023703}">
                      <ahyp:hlinkClr xmlns:ahyp="http://schemas.microsoft.com/office/drawing/2018/hyperlinkcolor" val="tx"/>
                    </a:ext>
                  </a:extLst>
                </a:hlinkClick>
              </a:rPr>
              <a:t>certification@ncmahq.org</a:t>
            </a:r>
            <a:endParaRPr lang="en-US" altLang="en-US" sz="1600" dirty="0">
              <a:solidFill>
                <a:srgbClr val="DA5225"/>
              </a:solidFill>
              <a:latin typeface="Segoe UI"/>
              <a:cs typeface="Segoe UI"/>
              <a:hlinkClick r:id="rId4">
                <a:extLst>
                  <a:ext uri="{A12FA001-AC4F-418D-AE19-62706E023703}">
                    <ahyp:hlinkClr xmlns:ahyp="http://schemas.microsoft.com/office/drawing/2018/hyperlinkcolor" val="tx"/>
                  </a:ext>
                </a:extLst>
              </a:hlinkClick>
            </a:endParaRPr>
          </a:p>
          <a:p>
            <a:pPr marL="1428750" lvl="2">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a:p>
            <a:pPr marL="1028700" lvl="1">
              <a:buFont typeface="Arial" panose="020B0604020202020204" pitchFamily="34" charset="0"/>
              <a:buChar char="•"/>
              <a:defRPr/>
            </a:pPr>
            <a:endParaRPr lang="en-US" altLang="en-US" sz="1600" b="1" dirty="0">
              <a:solidFill>
                <a:srgbClr val="DA5225"/>
              </a:solidFill>
              <a:latin typeface="Avenir Next Medium" panose="020B0603020202020204" pitchFamily="34" charset="0"/>
              <a:ea typeface="Century Gothic" panose="020B0502020202020204" pitchFamily="34" charset="0"/>
              <a:cs typeface="Century Gothic" panose="020B0502020202020204" pitchFamily="34" charset="0"/>
            </a:endParaRPr>
          </a:p>
        </p:txBody>
      </p:sp>
      <p:pic>
        <p:nvPicPr>
          <p:cNvPr id="6" name="Content Placeholder 5">
            <a:extLst>
              <a:ext uri="{FF2B5EF4-FFF2-40B4-BE49-F238E27FC236}">
                <a16:creationId xmlns:a16="http://schemas.microsoft.com/office/drawing/2014/main" id="{67D9D1E5-BF4F-D8AC-F849-45C026EB3436}"/>
              </a:ext>
            </a:extLst>
          </p:cNvPr>
          <p:cNvPicPr>
            <a:picLocks noGrp="1" noChangeAspect="1"/>
          </p:cNvPicPr>
          <p:nvPr>
            <p:ph idx="1"/>
          </p:nvPr>
        </p:nvPicPr>
        <p:blipFill>
          <a:blip r:embed="rId5"/>
          <a:stretch>
            <a:fillRect/>
          </a:stretch>
        </p:blipFill>
        <p:spPr>
          <a:xfrm>
            <a:off x="7654695" y="1346301"/>
            <a:ext cx="3275020" cy="4351338"/>
          </a:xfrm>
          <a:prstGeom prst="rect">
            <a:avLst/>
          </a:prstGeom>
        </p:spPr>
      </p:pic>
    </p:spTree>
    <p:extLst>
      <p:ext uri="{BB962C8B-B14F-4D97-AF65-F5344CB8AC3E}">
        <p14:creationId xmlns:p14="http://schemas.microsoft.com/office/powerpoint/2010/main" val="302587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75289EB3-7DC0-4674-B6B6-E128DE419C5C}"/>
              </a:ext>
            </a:extLst>
          </p:cNvPr>
          <p:cNvSpPr txBox="1">
            <a:spLocks noChangeArrowheads="1"/>
          </p:cNvSpPr>
          <p:nvPr/>
        </p:nvSpPr>
        <p:spPr bwMode="auto">
          <a:xfrm>
            <a:off x="635923" y="1948562"/>
            <a:ext cx="10515600" cy="9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dirty="0">
              <a:solidFill>
                <a:srgbClr val="092C4C"/>
              </a:solidFill>
              <a:latin typeface="Bebas Neue" panose="020B0606020202050201" pitchFamily="34" charset="0"/>
            </a:endParaRPr>
          </a:p>
        </p:txBody>
      </p:sp>
      <p:sp>
        <p:nvSpPr>
          <p:cNvPr id="6150" name="TextBox 6">
            <a:extLst>
              <a:ext uri="{FF2B5EF4-FFF2-40B4-BE49-F238E27FC236}">
                <a16:creationId xmlns:a16="http://schemas.microsoft.com/office/drawing/2014/main" id="{27F2F3EA-0DF1-4101-BF0C-3CADA4518A9E}"/>
              </a:ext>
            </a:extLst>
          </p:cNvPr>
          <p:cNvSpPr txBox="1">
            <a:spLocks noChangeArrowheads="1"/>
          </p:cNvSpPr>
          <p:nvPr/>
        </p:nvSpPr>
        <p:spPr bwMode="auto">
          <a:xfrm>
            <a:off x="8491597" y="5666105"/>
            <a:ext cx="3291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b="1" dirty="0"/>
              <a:t>Jody Leon</a:t>
            </a:r>
          </a:p>
          <a:p>
            <a:pPr algn="ctr">
              <a:lnSpc>
                <a:spcPct val="100000"/>
              </a:lnSpc>
              <a:spcBef>
                <a:spcPct val="0"/>
              </a:spcBef>
              <a:buFontTx/>
              <a:buNone/>
            </a:pPr>
            <a:r>
              <a:rPr lang="en-US" altLang="en-US" sz="1400" dirty="0"/>
              <a:t>Learning Specialist, NCMA</a:t>
            </a:r>
          </a:p>
        </p:txBody>
      </p:sp>
      <p:sp>
        <p:nvSpPr>
          <p:cNvPr id="2" name="Title 1">
            <a:extLst>
              <a:ext uri="{FF2B5EF4-FFF2-40B4-BE49-F238E27FC236}">
                <a16:creationId xmlns:a16="http://schemas.microsoft.com/office/drawing/2014/main" id="{83B7713F-598D-4E66-FEA1-C2690C04C3A1}"/>
              </a:ext>
            </a:extLst>
          </p:cNvPr>
          <p:cNvSpPr>
            <a:spLocks noGrp="1"/>
          </p:cNvSpPr>
          <p:nvPr>
            <p:ph type="title"/>
          </p:nvPr>
        </p:nvSpPr>
        <p:spPr>
          <a:xfrm>
            <a:off x="425334" y="130556"/>
            <a:ext cx="10515600" cy="1325563"/>
          </a:xfrm>
        </p:spPr>
        <p:txBody>
          <a:bodyPr/>
          <a:lstStyle/>
          <a:p>
            <a:r>
              <a:rPr lang="en-US" dirty="0">
                <a:solidFill>
                  <a:srgbClr val="092C4C"/>
                </a:solidFill>
                <a:latin typeface="Bebas Neue" panose="020B0606020202050201" pitchFamily="34" charset="0"/>
                <a:ea typeface="+mn-ea"/>
                <a:cs typeface="+mn-cs"/>
              </a:rPr>
              <a:t>Today’s presenters</a:t>
            </a:r>
            <a:endParaRPr lang="en-US" dirty="0">
              <a:solidFill>
                <a:srgbClr val="092C4C"/>
              </a:solidFill>
              <a:latin typeface="Bebas Neue" panose="020B0606020202050201" pitchFamily="34" charset="0"/>
            </a:endParaRPr>
          </a:p>
        </p:txBody>
      </p:sp>
      <p:grpSp>
        <p:nvGrpSpPr>
          <p:cNvPr id="5" name="Group 4">
            <a:extLst>
              <a:ext uri="{FF2B5EF4-FFF2-40B4-BE49-F238E27FC236}">
                <a16:creationId xmlns:a16="http://schemas.microsoft.com/office/drawing/2014/main" id="{024C1C12-4453-CAC4-37BA-169628565EAA}"/>
              </a:ext>
            </a:extLst>
          </p:cNvPr>
          <p:cNvGrpSpPr/>
          <p:nvPr/>
        </p:nvGrpSpPr>
        <p:grpSpPr>
          <a:xfrm>
            <a:off x="5562254" y="343816"/>
            <a:ext cx="3724699" cy="2764471"/>
            <a:chOff x="6787770" y="1684032"/>
            <a:chExt cx="4173655" cy="3225407"/>
          </a:xfrm>
        </p:grpSpPr>
        <p:sp>
          <p:nvSpPr>
            <p:cNvPr id="13" name="TextBox 6">
              <a:extLst>
                <a:ext uri="{FF2B5EF4-FFF2-40B4-BE49-F238E27FC236}">
                  <a16:creationId xmlns:a16="http://schemas.microsoft.com/office/drawing/2014/main" id="{142E25BF-8497-A4F3-142A-34C32225CF15}"/>
                </a:ext>
              </a:extLst>
            </p:cNvPr>
            <p:cNvSpPr txBox="1">
              <a:spLocks noChangeArrowheads="1"/>
            </p:cNvSpPr>
            <p:nvPr/>
          </p:nvSpPr>
          <p:spPr bwMode="auto">
            <a:xfrm>
              <a:off x="6787770" y="4386219"/>
              <a:ext cx="4173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b="1" dirty="0"/>
                <a:t>Brie Staker, CPCM, CFCM, Fellow, CMLDP Alum</a:t>
              </a:r>
            </a:p>
            <a:p>
              <a:pPr algn="ctr">
                <a:lnSpc>
                  <a:spcPct val="100000"/>
                </a:lnSpc>
                <a:spcBef>
                  <a:spcPct val="0"/>
                </a:spcBef>
                <a:buFontTx/>
                <a:buNone/>
              </a:pPr>
              <a:r>
                <a:rPr lang="en-US" altLang="en-US" sz="1400" dirty="0"/>
                <a:t>Director, Certification and Standard, NCMA</a:t>
              </a:r>
            </a:p>
          </p:txBody>
        </p:sp>
        <p:pic>
          <p:nvPicPr>
            <p:cNvPr id="3" name="Picture 2" descr="A picture containing person&#10;&#10;Description automatically generated">
              <a:extLst>
                <a:ext uri="{FF2B5EF4-FFF2-40B4-BE49-F238E27FC236}">
                  <a16:creationId xmlns:a16="http://schemas.microsoft.com/office/drawing/2014/main" id="{4938BC21-6043-E913-FE38-367EDCB0D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045" y="1684032"/>
              <a:ext cx="2539107" cy="2539107"/>
            </a:xfrm>
            <a:prstGeom prst="rect">
              <a:avLst/>
            </a:prstGeom>
          </p:spPr>
        </p:pic>
      </p:grpSp>
      <p:pic>
        <p:nvPicPr>
          <p:cNvPr id="4" name="Picture 3" descr="A person wearing glasses&#10;&#10;Description automatically generated with low confidence">
            <a:extLst>
              <a:ext uri="{FF2B5EF4-FFF2-40B4-BE49-F238E27FC236}">
                <a16:creationId xmlns:a16="http://schemas.microsoft.com/office/drawing/2014/main" id="{FE01ECE5-F30C-C2CE-D153-0B1CCA887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462" y="3358098"/>
            <a:ext cx="2119840" cy="211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Graphical user interface&#10;&#10;Description automatically generated with low confidence">
            <a:extLst>
              <a:ext uri="{FF2B5EF4-FFF2-40B4-BE49-F238E27FC236}">
                <a16:creationId xmlns:a16="http://schemas.microsoft.com/office/drawing/2014/main" id="{2FA3CE55-512C-EA26-CB4E-D74FF5572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215" t="29517" r="34367" b="30232"/>
          <a:stretch>
            <a:fillRect/>
          </a:stretch>
        </p:blipFill>
        <p:spPr bwMode="auto">
          <a:xfrm>
            <a:off x="888574" y="1347047"/>
            <a:ext cx="1969919" cy="19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6A5FB6-292C-4C59-1FE1-419B7EA86D4E}"/>
              </a:ext>
            </a:extLst>
          </p:cNvPr>
          <p:cNvSpPr txBox="1">
            <a:spLocks noChangeArrowheads="1"/>
          </p:cNvSpPr>
          <p:nvPr/>
        </p:nvSpPr>
        <p:spPr bwMode="auto">
          <a:xfrm>
            <a:off x="-229697" y="3358098"/>
            <a:ext cx="42064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b="1" dirty="0"/>
              <a:t>Dr. Milva Finnegan, CPCM, CCCF, CFCM, Fellow</a:t>
            </a:r>
          </a:p>
          <a:p>
            <a:pPr algn="ctr">
              <a:lnSpc>
                <a:spcPct val="100000"/>
              </a:lnSpc>
              <a:spcBef>
                <a:spcPct val="0"/>
              </a:spcBef>
              <a:buFontTx/>
              <a:buNone/>
            </a:pPr>
            <a:r>
              <a:rPr lang="en-US" altLang="en-US" sz="1400" dirty="0"/>
              <a:t>Director Client Contract Value Center, KPMG</a:t>
            </a:r>
          </a:p>
        </p:txBody>
      </p:sp>
      <p:sp>
        <p:nvSpPr>
          <p:cNvPr id="8" name="TextBox 7">
            <a:extLst>
              <a:ext uri="{FF2B5EF4-FFF2-40B4-BE49-F238E27FC236}">
                <a16:creationId xmlns:a16="http://schemas.microsoft.com/office/drawing/2014/main" id="{F8E65323-4347-FA80-7F40-7CE2F742A864}"/>
              </a:ext>
            </a:extLst>
          </p:cNvPr>
          <p:cNvSpPr txBox="1">
            <a:spLocks noChangeArrowheads="1"/>
          </p:cNvSpPr>
          <p:nvPr/>
        </p:nvSpPr>
        <p:spPr bwMode="auto">
          <a:xfrm>
            <a:off x="2996655" y="5601616"/>
            <a:ext cx="42064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b="1" dirty="0"/>
              <a:t>Kristi Russell</a:t>
            </a:r>
          </a:p>
          <a:p>
            <a:pPr algn="ctr">
              <a:lnSpc>
                <a:spcPct val="100000"/>
              </a:lnSpc>
              <a:spcBef>
                <a:spcPct val="0"/>
              </a:spcBef>
              <a:buFontTx/>
              <a:buNone/>
            </a:pPr>
            <a:r>
              <a:rPr lang="en-US" altLang="en-US" sz="1400" dirty="0"/>
              <a:t>Manager Client Contract Value Center, KPMG</a:t>
            </a:r>
          </a:p>
        </p:txBody>
      </p:sp>
      <p:pic>
        <p:nvPicPr>
          <p:cNvPr id="10" name="Picture 9">
            <a:extLst>
              <a:ext uri="{FF2B5EF4-FFF2-40B4-BE49-F238E27FC236}">
                <a16:creationId xmlns:a16="http://schemas.microsoft.com/office/drawing/2014/main" id="{75BBD0F5-F11C-BCD2-5427-710D017AD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771" y="3362420"/>
            <a:ext cx="1992229" cy="2197331"/>
          </a:xfrm>
          <a:prstGeom prst="rect">
            <a:avLst/>
          </a:prstGeom>
        </p:spPr>
      </p:pic>
    </p:spTree>
    <p:extLst>
      <p:ext uri="{BB962C8B-B14F-4D97-AF65-F5344CB8AC3E}">
        <p14:creationId xmlns:p14="http://schemas.microsoft.com/office/powerpoint/2010/main" val="211522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2AF14-D5F5-FF60-501A-AEBF93CC1DD7}"/>
              </a:ext>
            </a:extLst>
          </p:cNvPr>
          <p:cNvPicPr>
            <a:picLocks noChangeAspect="1"/>
          </p:cNvPicPr>
          <p:nvPr/>
        </p:nvPicPr>
        <p:blipFill>
          <a:blip r:embed="rId3"/>
          <a:stretch>
            <a:fillRect/>
          </a:stretch>
        </p:blipFill>
        <p:spPr>
          <a:xfrm>
            <a:off x="6780343" y="1111049"/>
            <a:ext cx="4486176" cy="2052421"/>
          </a:xfrm>
          <a:prstGeom prst="rect">
            <a:avLst/>
          </a:prstGeom>
        </p:spPr>
      </p:pic>
      <p:pic>
        <p:nvPicPr>
          <p:cNvPr id="1026" name="Picture 2">
            <a:extLst>
              <a:ext uri="{FF2B5EF4-FFF2-40B4-BE49-F238E27FC236}">
                <a16:creationId xmlns:a16="http://schemas.microsoft.com/office/drawing/2014/main" id="{3C14F8A8-D7EC-7F10-73D0-EBC11705A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256" y="3290716"/>
            <a:ext cx="2579263" cy="33390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74848F-3F9D-345C-4A26-EFC12A3A8240}"/>
              </a:ext>
            </a:extLst>
          </p:cNvPr>
          <p:cNvSpPr txBox="1"/>
          <p:nvPr/>
        </p:nvSpPr>
        <p:spPr>
          <a:xfrm>
            <a:off x="6864702" y="3688792"/>
            <a:ext cx="1950016" cy="1215717"/>
          </a:xfrm>
          <a:prstGeom prst="rect">
            <a:avLst/>
          </a:prstGeom>
          <a:noFill/>
        </p:spPr>
        <p:txBody>
          <a:bodyPr wrap="square" rtlCol="0">
            <a:spAutoFit/>
          </a:bodyPr>
          <a:lstStyle/>
          <a:p>
            <a:pPr>
              <a:lnSpc>
                <a:spcPct val="90000"/>
              </a:lnSpc>
              <a:spcBef>
                <a:spcPct val="0"/>
              </a:spcBef>
            </a:pPr>
            <a:r>
              <a:rPr lang="en-US" sz="4000" dirty="0">
                <a:solidFill>
                  <a:srgbClr val="092C4C"/>
                </a:solidFill>
                <a:latin typeface="Bebas Neue" panose="020B0606020202050201" pitchFamily="34" charset="0"/>
              </a:rPr>
              <a:t>Upcoming Event</a:t>
            </a:r>
          </a:p>
        </p:txBody>
      </p:sp>
      <p:pic>
        <p:nvPicPr>
          <p:cNvPr id="11" name="Picture 10">
            <a:extLst>
              <a:ext uri="{FF2B5EF4-FFF2-40B4-BE49-F238E27FC236}">
                <a16:creationId xmlns:a16="http://schemas.microsoft.com/office/drawing/2014/main" id="{443BF8F4-FD64-C135-945E-363AFF63BB6E}"/>
              </a:ext>
            </a:extLst>
          </p:cNvPr>
          <p:cNvPicPr>
            <a:picLocks noChangeAspect="1"/>
          </p:cNvPicPr>
          <p:nvPr/>
        </p:nvPicPr>
        <p:blipFill>
          <a:blip r:embed="rId5"/>
          <a:stretch>
            <a:fillRect/>
          </a:stretch>
        </p:blipFill>
        <p:spPr>
          <a:xfrm>
            <a:off x="351517" y="1108859"/>
            <a:ext cx="2774067" cy="3125091"/>
          </a:xfrm>
          <a:prstGeom prst="rect">
            <a:avLst/>
          </a:prstGeom>
        </p:spPr>
      </p:pic>
      <p:pic>
        <p:nvPicPr>
          <p:cNvPr id="13" name="Picture 12">
            <a:extLst>
              <a:ext uri="{FF2B5EF4-FFF2-40B4-BE49-F238E27FC236}">
                <a16:creationId xmlns:a16="http://schemas.microsoft.com/office/drawing/2014/main" id="{9BF4385B-6FA9-5863-08E3-25887B08BF85}"/>
              </a:ext>
            </a:extLst>
          </p:cNvPr>
          <p:cNvPicPr>
            <a:picLocks noChangeAspect="1"/>
          </p:cNvPicPr>
          <p:nvPr/>
        </p:nvPicPr>
        <p:blipFill>
          <a:blip r:embed="rId6"/>
          <a:stretch>
            <a:fillRect/>
          </a:stretch>
        </p:blipFill>
        <p:spPr>
          <a:xfrm>
            <a:off x="3477871" y="1111049"/>
            <a:ext cx="2618129" cy="4452937"/>
          </a:xfrm>
          <a:prstGeom prst="rect">
            <a:avLst/>
          </a:prstGeom>
        </p:spPr>
      </p:pic>
      <p:pic>
        <p:nvPicPr>
          <p:cNvPr id="15" name="Picture 14">
            <a:extLst>
              <a:ext uri="{FF2B5EF4-FFF2-40B4-BE49-F238E27FC236}">
                <a16:creationId xmlns:a16="http://schemas.microsoft.com/office/drawing/2014/main" id="{C93904D3-0751-4FC0-FCD5-DA96D5AC7D9B}"/>
              </a:ext>
            </a:extLst>
          </p:cNvPr>
          <p:cNvPicPr>
            <a:picLocks noChangeAspect="1"/>
          </p:cNvPicPr>
          <p:nvPr/>
        </p:nvPicPr>
        <p:blipFill>
          <a:blip r:embed="rId7"/>
          <a:stretch>
            <a:fillRect/>
          </a:stretch>
        </p:blipFill>
        <p:spPr>
          <a:xfrm>
            <a:off x="2793528" y="5001071"/>
            <a:ext cx="857283" cy="1125830"/>
          </a:xfrm>
          <a:prstGeom prst="rect">
            <a:avLst/>
          </a:prstGeom>
        </p:spPr>
      </p:pic>
      <p:pic>
        <p:nvPicPr>
          <p:cNvPr id="17" name="Picture 16">
            <a:extLst>
              <a:ext uri="{FF2B5EF4-FFF2-40B4-BE49-F238E27FC236}">
                <a16:creationId xmlns:a16="http://schemas.microsoft.com/office/drawing/2014/main" id="{B57352A3-8F6E-804D-BDD4-116A3895A4D4}"/>
              </a:ext>
            </a:extLst>
          </p:cNvPr>
          <p:cNvPicPr>
            <a:picLocks noChangeAspect="1"/>
          </p:cNvPicPr>
          <p:nvPr/>
        </p:nvPicPr>
        <p:blipFill>
          <a:blip r:embed="rId8"/>
          <a:stretch>
            <a:fillRect/>
          </a:stretch>
        </p:blipFill>
        <p:spPr>
          <a:xfrm>
            <a:off x="324879" y="4413635"/>
            <a:ext cx="1123471" cy="587436"/>
          </a:xfrm>
          <a:prstGeom prst="rect">
            <a:avLst/>
          </a:prstGeom>
        </p:spPr>
      </p:pic>
    </p:spTree>
    <p:extLst>
      <p:ext uri="{BB962C8B-B14F-4D97-AF65-F5344CB8AC3E}">
        <p14:creationId xmlns:p14="http://schemas.microsoft.com/office/powerpoint/2010/main" val="410640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2F8510C-E43A-080C-2E48-3C517EC80FDC}"/>
              </a:ext>
            </a:extLst>
          </p:cNvPr>
          <p:cNvSpPr>
            <a:spLocks noGrp="1" noChangeArrowheads="1"/>
          </p:cNvSpPr>
          <p:nvPr>
            <p:ph type="title"/>
          </p:nvPr>
        </p:nvSpPr>
        <p:spPr>
          <a:xfrm>
            <a:off x="1981200" y="990600"/>
            <a:ext cx="8305800" cy="4191000"/>
          </a:xfrm>
        </p:spPr>
        <p:txBody>
          <a:bodyPr/>
          <a:lstStyle/>
          <a:p>
            <a:pPr algn="ctr" eaLnBrk="1" hangingPunct="1">
              <a:defRPr/>
            </a:pPr>
            <a:br>
              <a:rPr lang="en-US" altLang="en-US" dirty="0">
                <a:solidFill>
                  <a:srgbClr val="0070C0"/>
                </a:solidFill>
              </a:rPr>
            </a:br>
            <a:r>
              <a:rPr lang="en-US" altLang="en-US" sz="3200" b="1" dirty="0">
                <a:solidFill>
                  <a:schemeClr val="accent1">
                    <a:lumMod val="50000"/>
                  </a:schemeClr>
                </a:solidFill>
                <a:latin typeface="+mn-lt"/>
                <a:ea typeface="+mn-ea"/>
                <a:cs typeface="+mn-cs"/>
              </a:rPr>
              <a:t>NCMA Professional Certification Programs</a:t>
            </a:r>
            <a:br>
              <a:rPr lang="en-US" altLang="en-US" sz="2800" dirty="0">
                <a:solidFill>
                  <a:srgbClr val="0070C0"/>
                </a:solidFill>
              </a:rPr>
            </a:br>
            <a:br>
              <a:rPr lang="en-US" altLang="en-US" sz="2800" dirty="0">
                <a:solidFill>
                  <a:srgbClr val="0070C0"/>
                </a:solidFill>
                <a:latin typeface="+mn-lt"/>
              </a:rPr>
            </a:br>
            <a:r>
              <a:rPr lang="en-US" altLang="en-US" sz="2400">
                <a:latin typeface="+mn-lt"/>
              </a:rPr>
              <a:t>The professional </a:t>
            </a:r>
            <a:r>
              <a:rPr lang="en-US" altLang="en-US" sz="2400" dirty="0">
                <a:latin typeface="+mn-lt"/>
              </a:rPr>
              <a:t>certification program is designed to elevate professional standards, enhance individual performance, and distinguish those who demonstrate knowledge essential to the practice of contract management.</a:t>
            </a:r>
            <a:br>
              <a:rPr lang="en-US" altLang="en-US" sz="2400" dirty="0">
                <a:latin typeface="+mn-lt"/>
              </a:rPr>
            </a:br>
            <a:br>
              <a:rPr lang="en-US" altLang="en-US" sz="2400" dirty="0">
                <a:latin typeface="+mn-lt"/>
              </a:rPr>
            </a:br>
            <a:r>
              <a:rPr lang="en-US" altLang="en-US" sz="2400" b="1" dirty="0">
                <a:solidFill>
                  <a:schemeClr val="accent2">
                    <a:lumMod val="75000"/>
                  </a:schemeClr>
                </a:solidFill>
                <a:latin typeface="+mn-lt"/>
              </a:rPr>
              <a:t>NCMAHQ.org/certifications </a:t>
            </a:r>
            <a:r>
              <a:rPr lang="en-US" altLang="en-US" sz="2400" dirty="0">
                <a:latin typeface="+mn-lt"/>
              </a:rPr>
              <a:t>is the central place for info</a:t>
            </a:r>
            <a:br>
              <a:rPr lang="en-US" altLang="en-US" sz="2400" dirty="0">
                <a:latin typeface="+mn-lt"/>
              </a:rPr>
            </a:br>
            <a:br>
              <a:rPr lang="en-US" altLang="en-US" sz="2400" dirty="0">
                <a:latin typeface="+mn-lt"/>
              </a:rPr>
            </a:br>
            <a:r>
              <a:rPr lang="en-US" altLang="en-US" sz="1800" dirty="0">
                <a:latin typeface="+mn-lt"/>
                <a:hlinkClick r:id="rId3"/>
              </a:rPr>
              <a:t>https://www.ncmahq.org/certification</a:t>
            </a:r>
            <a:endParaRPr lang="en-US" altLang="en-US" sz="2800" dirty="0">
              <a:solidFill>
                <a:srgbClr val="0070C0"/>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917F50-E295-0F4B-84F4-B7C6C0F77B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167" y="3185515"/>
            <a:ext cx="5102965" cy="2027011"/>
          </a:xfrm>
          <a:prstGeom prst="roundRect">
            <a:avLst>
              <a:gd name="adj" fmla="val 11412"/>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E96E289-D275-DF46-9AE3-9F0F8DBE3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36" y="1337398"/>
            <a:ext cx="4674207" cy="1270165"/>
          </a:xfrm>
          <a:prstGeom prst="rect">
            <a:avLst/>
          </a:prstGeom>
        </p:spPr>
      </p:pic>
      <p:sp>
        <p:nvSpPr>
          <p:cNvPr id="2" name="Rectangle 1">
            <a:extLst>
              <a:ext uri="{FF2B5EF4-FFF2-40B4-BE49-F238E27FC236}">
                <a16:creationId xmlns:a16="http://schemas.microsoft.com/office/drawing/2014/main" id="{232464D8-3D15-5046-8209-FADAB71458FC}"/>
              </a:ext>
            </a:extLst>
          </p:cNvPr>
          <p:cNvSpPr/>
          <p:nvPr/>
        </p:nvSpPr>
        <p:spPr>
          <a:xfrm>
            <a:off x="6924059" y="1469847"/>
            <a:ext cx="4371974" cy="2876172"/>
          </a:xfrm>
          <a:prstGeom prst="rect">
            <a:avLst/>
          </a:prstGeom>
        </p:spPr>
        <p:txBody>
          <a:bodyPr wrap="square">
            <a:spAutoFit/>
          </a:bodyPr>
          <a:lstStyle/>
          <a:p>
            <a:pPr algn="ctr">
              <a:lnSpc>
                <a:spcPct val="90000"/>
              </a:lnSpc>
              <a:spcBef>
                <a:spcPct val="0"/>
              </a:spcBef>
            </a:pPr>
            <a:r>
              <a:rPr lang="en-US" sz="6000" dirty="0">
                <a:solidFill>
                  <a:srgbClr val="092C4C"/>
                </a:solidFill>
                <a:latin typeface="Bebas Neue" panose="020B0606020202050201" pitchFamily="34" charset="0"/>
              </a:rPr>
              <a:t>NCMA Certifications</a:t>
            </a:r>
          </a:p>
          <a:p>
            <a:pPr algn="ctr">
              <a:lnSpc>
                <a:spcPct val="90000"/>
              </a:lnSpc>
              <a:spcBef>
                <a:spcPct val="0"/>
              </a:spcBef>
            </a:pPr>
            <a:endParaRPr lang="en-US" sz="4400" dirty="0">
              <a:solidFill>
                <a:srgbClr val="092C4C"/>
              </a:solidFill>
              <a:latin typeface="Bebas Neue" panose="020B0606020202050201" pitchFamily="34" charset="0"/>
            </a:endParaRPr>
          </a:p>
          <a:p>
            <a:pPr algn="ctr">
              <a:lnSpc>
                <a:spcPct val="90000"/>
              </a:lnSpc>
              <a:spcBef>
                <a:spcPct val="0"/>
              </a:spcBef>
            </a:pPr>
            <a:r>
              <a:rPr lang="en-US" sz="3600" dirty="0">
                <a:solidFill>
                  <a:srgbClr val="092C4C"/>
                </a:solidFill>
                <a:latin typeface="Bebas Neue" panose="020B0606020202050201" pitchFamily="34" charset="0"/>
              </a:rPr>
              <a:t>March 7, 2023</a:t>
            </a:r>
          </a:p>
        </p:txBody>
      </p:sp>
      <p:sp>
        <p:nvSpPr>
          <p:cNvPr id="5" name="Title 18">
            <a:extLst>
              <a:ext uri="{FF2B5EF4-FFF2-40B4-BE49-F238E27FC236}">
                <a16:creationId xmlns:a16="http://schemas.microsoft.com/office/drawing/2014/main" id="{23314BD1-C7E8-41B3-BD73-D84A94B522AE}"/>
              </a:ext>
            </a:extLst>
          </p:cNvPr>
          <p:cNvSpPr txBox="1">
            <a:spLocks/>
          </p:cNvSpPr>
          <p:nvPr/>
        </p:nvSpPr>
        <p:spPr>
          <a:xfrm>
            <a:off x="6924059" y="1337398"/>
            <a:ext cx="4272797" cy="15020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b="1" i="0" kern="1200">
                <a:solidFill>
                  <a:srgbClr val="092C4C"/>
                </a:solidFill>
                <a:latin typeface="Arial" panose="020B0604020202020204" pitchFamily="34" charset="0"/>
                <a:ea typeface="+mj-ea"/>
                <a:cs typeface="Arial" panose="020B0604020202020204" pitchFamily="34" charset="0"/>
              </a:defRPr>
            </a:lvl1pPr>
          </a:lstStyle>
          <a:p>
            <a:br>
              <a:rPr lang="en-US" sz="2800" dirty="0"/>
            </a:br>
            <a:endParaRPr lang="en-US" dirty="0"/>
          </a:p>
        </p:txBody>
      </p:sp>
    </p:spTree>
    <p:extLst>
      <p:ext uri="{BB962C8B-B14F-4D97-AF65-F5344CB8AC3E}">
        <p14:creationId xmlns:p14="http://schemas.microsoft.com/office/powerpoint/2010/main" val="163953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2CFD-C3A2-2746-8FC5-2458B65B82E4}"/>
              </a:ext>
            </a:extLst>
          </p:cNvPr>
          <p:cNvSpPr>
            <a:spLocks noGrp="1"/>
          </p:cNvSpPr>
          <p:nvPr>
            <p:ph type="title"/>
          </p:nvPr>
        </p:nvSpPr>
        <p:spPr>
          <a:xfrm>
            <a:off x="838200" y="16782"/>
            <a:ext cx="10515600" cy="1165460"/>
          </a:xfrm>
        </p:spPr>
        <p:txBody>
          <a:bodyPr/>
          <a:lstStyle/>
          <a:p>
            <a:pPr algn="ctr" eaLnBrk="1" hangingPunct="1"/>
            <a:r>
              <a:rPr lang="en-US" dirty="0">
                <a:solidFill>
                  <a:srgbClr val="092C4C"/>
                </a:solidFill>
                <a:latin typeface="Bebas Neue" panose="020B0606020202050201" pitchFamily="34" charset="0"/>
              </a:rPr>
              <a:t>Contract Management Certifications </a:t>
            </a:r>
          </a:p>
        </p:txBody>
      </p:sp>
      <p:grpSp>
        <p:nvGrpSpPr>
          <p:cNvPr id="9" name="Group 8">
            <a:extLst>
              <a:ext uri="{FF2B5EF4-FFF2-40B4-BE49-F238E27FC236}">
                <a16:creationId xmlns:a16="http://schemas.microsoft.com/office/drawing/2014/main" id="{774CFA1F-EE09-51D3-B936-6E22998D73C9}"/>
              </a:ext>
            </a:extLst>
          </p:cNvPr>
          <p:cNvGrpSpPr/>
          <p:nvPr/>
        </p:nvGrpSpPr>
        <p:grpSpPr>
          <a:xfrm>
            <a:off x="2543823" y="1303678"/>
            <a:ext cx="6906225" cy="4800083"/>
            <a:chOff x="2543823" y="1303678"/>
            <a:chExt cx="6906225" cy="4800083"/>
          </a:xfrm>
        </p:grpSpPr>
        <p:grpSp>
          <p:nvGrpSpPr>
            <p:cNvPr id="3" name="Group 2">
              <a:extLst>
                <a:ext uri="{FF2B5EF4-FFF2-40B4-BE49-F238E27FC236}">
                  <a16:creationId xmlns:a16="http://schemas.microsoft.com/office/drawing/2014/main" id="{8BE2D7F6-26E7-492E-A5A5-12C428CAEE55}"/>
                </a:ext>
              </a:extLst>
            </p:cNvPr>
            <p:cNvGrpSpPr/>
            <p:nvPr/>
          </p:nvGrpSpPr>
          <p:grpSpPr>
            <a:xfrm>
              <a:off x="2543823" y="1491972"/>
              <a:ext cx="6906225" cy="4120764"/>
              <a:chOff x="2543823" y="1491972"/>
              <a:chExt cx="6906225" cy="4120764"/>
            </a:xfrm>
          </p:grpSpPr>
          <p:grpSp>
            <p:nvGrpSpPr>
              <p:cNvPr id="4" name="Group 3">
                <a:extLst>
                  <a:ext uri="{FF2B5EF4-FFF2-40B4-BE49-F238E27FC236}">
                    <a16:creationId xmlns:a16="http://schemas.microsoft.com/office/drawing/2014/main" id="{FF29822E-6D52-F04F-8833-A6135EB2213E}"/>
                  </a:ext>
                </a:extLst>
              </p:cNvPr>
              <p:cNvGrpSpPr/>
              <p:nvPr/>
            </p:nvGrpSpPr>
            <p:grpSpPr>
              <a:xfrm>
                <a:off x="2543823" y="1822126"/>
                <a:ext cx="6906225" cy="3790610"/>
                <a:chOff x="-304800" y="0"/>
                <a:chExt cx="3703320" cy="2032728"/>
              </a:xfrm>
            </p:grpSpPr>
            <p:sp>
              <p:nvSpPr>
                <p:cNvPr id="5" name="Freeform 4">
                  <a:extLst>
                    <a:ext uri="{FF2B5EF4-FFF2-40B4-BE49-F238E27FC236}">
                      <a16:creationId xmlns:a16="http://schemas.microsoft.com/office/drawing/2014/main" id="{E1A62DFE-5FD0-B843-B0DC-23B5E0FD3EEB}"/>
                    </a:ext>
                  </a:extLst>
                </p:cNvPr>
                <p:cNvSpPr/>
                <p:nvPr/>
              </p:nvSpPr>
              <p:spPr>
                <a:xfrm>
                  <a:off x="1541780" y="974257"/>
                  <a:ext cx="1439945" cy="599440"/>
                </a:xfrm>
                <a:custGeom>
                  <a:avLst/>
                  <a:gdLst>
                    <a:gd name="connsiteX0" fmla="*/ 16476 w 1103870"/>
                    <a:gd name="connsiteY0" fmla="*/ 41189 h 691979"/>
                    <a:gd name="connsiteX1" fmla="*/ 0 w 1103870"/>
                    <a:gd name="connsiteY1" fmla="*/ 691979 h 691979"/>
                    <a:gd name="connsiteX2" fmla="*/ 1103870 w 1103870"/>
                    <a:gd name="connsiteY2" fmla="*/ 691979 h 691979"/>
                    <a:gd name="connsiteX3" fmla="*/ 626076 w 1103870"/>
                    <a:gd name="connsiteY3" fmla="*/ 0 h 691979"/>
                    <a:gd name="connsiteX4" fmla="*/ 16476 w 1103870"/>
                    <a:gd name="connsiteY4" fmla="*/ 41189 h 691979"/>
                    <a:gd name="connsiteX0" fmla="*/ 16476 w 1103870"/>
                    <a:gd name="connsiteY0" fmla="*/ 0 h 650790"/>
                    <a:gd name="connsiteX1" fmla="*/ 0 w 1103870"/>
                    <a:gd name="connsiteY1" fmla="*/ 650790 h 650790"/>
                    <a:gd name="connsiteX2" fmla="*/ 1103870 w 1103870"/>
                    <a:gd name="connsiteY2" fmla="*/ 650790 h 650790"/>
                    <a:gd name="connsiteX3" fmla="*/ 629794 w 1103870"/>
                    <a:gd name="connsiteY3" fmla="*/ 3445 h 650790"/>
                    <a:gd name="connsiteX4" fmla="*/ 16476 w 1103870"/>
                    <a:gd name="connsiteY4" fmla="*/ 0 h 650790"/>
                    <a:gd name="connsiteX0" fmla="*/ 16476 w 1126178"/>
                    <a:gd name="connsiteY0" fmla="*/ 0 h 650790"/>
                    <a:gd name="connsiteX1" fmla="*/ 0 w 1126178"/>
                    <a:gd name="connsiteY1" fmla="*/ 650790 h 650790"/>
                    <a:gd name="connsiteX2" fmla="*/ 1126178 w 1126178"/>
                    <a:gd name="connsiteY2" fmla="*/ 650790 h 650790"/>
                    <a:gd name="connsiteX3" fmla="*/ 629794 w 1126178"/>
                    <a:gd name="connsiteY3" fmla="*/ 3445 h 650790"/>
                    <a:gd name="connsiteX4" fmla="*/ 16476 w 1126178"/>
                    <a:gd name="connsiteY4" fmla="*/ 0 h 650790"/>
                    <a:gd name="connsiteX0" fmla="*/ 0 w 1126178"/>
                    <a:gd name="connsiteY0" fmla="*/ 0 h 650790"/>
                    <a:gd name="connsiteX1" fmla="*/ 0 w 1126178"/>
                    <a:gd name="connsiteY1" fmla="*/ 650790 h 650790"/>
                    <a:gd name="connsiteX2" fmla="*/ 1126178 w 1126178"/>
                    <a:gd name="connsiteY2" fmla="*/ 650790 h 650790"/>
                    <a:gd name="connsiteX3" fmla="*/ 629794 w 1126178"/>
                    <a:gd name="connsiteY3" fmla="*/ 3445 h 650790"/>
                    <a:gd name="connsiteX4" fmla="*/ 0 w 1126178"/>
                    <a:gd name="connsiteY4" fmla="*/ 0 h 650790"/>
                    <a:gd name="connsiteX0" fmla="*/ 0 w 1252072"/>
                    <a:gd name="connsiteY0" fmla="*/ 0 h 663644"/>
                    <a:gd name="connsiteX1" fmla="*/ 0 w 1252072"/>
                    <a:gd name="connsiteY1" fmla="*/ 650790 h 663644"/>
                    <a:gd name="connsiteX2" fmla="*/ 1252072 w 1252072"/>
                    <a:gd name="connsiteY2" fmla="*/ 663644 h 663644"/>
                    <a:gd name="connsiteX3" fmla="*/ 629794 w 1252072"/>
                    <a:gd name="connsiteY3" fmla="*/ 3445 h 663644"/>
                    <a:gd name="connsiteX4" fmla="*/ 0 w 1252072"/>
                    <a:gd name="connsiteY4" fmla="*/ 0 h 663644"/>
                    <a:gd name="connsiteX0" fmla="*/ 0 w 1252072"/>
                    <a:gd name="connsiteY0" fmla="*/ 0 h 663644"/>
                    <a:gd name="connsiteX1" fmla="*/ 0 w 1252072"/>
                    <a:gd name="connsiteY1" fmla="*/ 650790 h 663644"/>
                    <a:gd name="connsiteX2" fmla="*/ 1252072 w 1252072"/>
                    <a:gd name="connsiteY2" fmla="*/ 663644 h 663644"/>
                    <a:gd name="connsiteX3" fmla="*/ 639052 w 1252072"/>
                    <a:gd name="connsiteY3" fmla="*/ 0 h 663644"/>
                    <a:gd name="connsiteX4" fmla="*/ 0 w 1252072"/>
                    <a:gd name="connsiteY4" fmla="*/ 0 h 663644"/>
                    <a:gd name="connsiteX0" fmla="*/ 0 w 1252072"/>
                    <a:gd name="connsiteY0" fmla="*/ 0 h 663644"/>
                    <a:gd name="connsiteX1" fmla="*/ 0 w 1252072"/>
                    <a:gd name="connsiteY1" fmla="*/ 599984 h 663644"/>
                    <a:gd name="connsiteX2" fmla="*/ 1252072 w 1252072"/>
                    <a:gd name="connsiteY2" fmla="*/ 663644 h 663644"/>
                    <a:gd name="connsiteX3" fmla="*/ 639052 w 1252072"/>
                    <a:gd name="connsiteY3" fmla="*/ 0 h 663644"/>
                    <a:gd name="connsiteX4" fmla="*/ 0 w 1252072"/>
                    <a:gd name="connsiteY4" fmla="*/ 0 h 663644"/>
                    <a:gd name="connsiteX0" fmla="*/ 0 w 1158055"/>
                    <a:gd name="connsiteY0" fmla="*/ 0 h 599984"/>
                    <a:gd name="connsiteX1" fmla="*/ 0 w 1158055"/>
                    <a:gd name="connsiteY1" fmla="*/ 599984 h 599984"/>
                    <a:gd name="connsiteX2" fmla="*/ 1158055 w 1158055"/>
                    <a:gd name="connsiteY2" fmla="*/ 589976 h 599984"/>
                    <a:gd name="connsiteX3" fmla="*/ 639052 w 1158055"/>
                    <a:gd name="connsiteY3" fmla="*/ 0 h 599984"/>
                    <a:gd name="connsiteX4" fmla="*/ 0 w 1158055"/>
                    <a:gd name="connsiteY4" fmla="*/ 0 h 599984"/>
                    <a:gd name="connsiteX0" fmla="*/ 0 w 1183465"/>
                    <a:gd name="connsiteY0" fmla="*/ 0 h 599984"/>
                    <a:gd name="connsiteX1" fmla="*/ 0 w 1183465"/>
                    <a:gd name="connsiteY1" fmla="*/ 599984 h 599984"/>
                    <a:gd name="connsiteX2" fmla="*/ 1183465 w 1183465"/>
                    <a:gd name="connsiteY2" fmla="*/ 599984 h 599984"/>
                    <a:gd name="connsiteX3" fmla="*/ 639052 w 1183465"/>
                    <a:gd name="connsiteY3" fmla="*/ 0 h 599984"/>
                    <a:gd name="connsiteX4" fmla="*/ 0 w 1183465"/>
                    <a:gd name="connsiteY4" fmla="*/ 0 h 599984"/>
                    <a:gd name="connsiteX0" fmla="*/ 0 w 1183465"/>
                    <a:gd name="connsiteY0" fmla="*/ 0 h 599984"/>
                    <a:gd name="connsiteX1" fmla="*/ 0 w 1183465"/>
                    <a:gd name="connsiteY1" fmla="*/ 599984 h 599984"/>
                    <a:gd name="connsiteX2" fmla="*/ 1183465 w 1183465"/>
                    <a:gd name="connsiteY2" fmla="*/ 597442 h 599984"/>
                    <a:gd name="connsiteX3" fmla="*/ 639052 w 1183465"/>
                    <a:gd name="connsiteY3" fmla="*/ 0 h 599984"/>
                    <a:gd name="connsiteX4" fmla="*/ 0 w 1183465"/>
                    <a:gd name="connsiteY4" fmla="*/ 0 h 599984"/>
                    <a:gd name="connsiteX0" fmla="*/ 12705 w 1183465"/>
                    <a:gd name="connsiteY0" fmla="*/ 0 h 599984"/>
                    <a:gd name="connsiteX1" fmla="*/ 0 w 1183465"/>
                    <a:gd name="connsiteY1" fmla="*/ 599984 h 599984"/>
                    <a:gd name="connsiteX2" fmla="*/ 1183465 w 1183465"/>
                    <a:gd name="connsiteY2" fmla="*/ 597442 h 599984"/>
                    <a:gd name="connsiteX3" fmla="*/ 639052 w 1183465"/>
                    <a:gd name="connsiteY3" fmla="*/ 0 h 599984"/>
                    <a:gd name="connsiteX4" fmla="*/ 12705 w 1183465"/>
                    <a:gd name="connsiteY4" fmla="*/ 0 h 599984"/>
                    <a:gd name="connsiteX0" fmla="*/ 0 w 1170760"/>
                    <a:gd name="connsiteY0" fmla="*/ 0 h 599984"/>
                    <a:gd name="connsiteX1" fmla="*/ 0 w 1170760"/>
                    <a:gd name="connsiteY1" fmla="*/ 599984 h 599984"/>
                    <a:gd name="connsiteX2" fmla="*/ 1170760 w 1170760"/>
                    <a:gd name="connsiteY2" fmla="*/ 597442 h 599984"/>
                    <a:gd name="connsiteX3" fmla="*/ 626347 w 1170760"/>
                    <a:gd name="connsiteY3" fmla="*/ 0 h 599984"/>
                    <a:gd name="connsiteX4" fmla="*/ 0 w 1170760"/>
                    <a:gd name="connsiteY4" fmla="*/ 0 h 599984"/>
                    <a:gd name="connsiteX0" fmla="*/ 0 w 1170760"/>
                    <a:gd name="connsiteY0" fmla="*/ 0 h 599984"/>
                    <a:gd name="connsiteX1" fmla="*/ 0 w 1170760"/>
                    <a:gd name="connsiteY1" fmla="*/ 599984 h 599984"/>
                    <a:gd name="connsiteX2" fmla="*/ 1170760 w 1170760"/>
                    <a:gd name="connsiteY2" fmla="*/ 599984 h 599984"/>
                    <a:gd name="connsiteX3" fmla="*/ 626347 w 1170760"/>
                    <a:gd name="connsiteY3" fmla="*/ 0 h 599984"/>
                    <a:gd name="connsiteX4" fmla="*/ 0 w 1170760"/>
                    <a:gd name="connsiteY4" fmla="*/ 0 h 599984"/>
                    <a:gd name="connsiteX0" fmla="*/ 0 w 1170760"/>
                    <a:gd name="connsiteY0" fmla="*/ 0 h 599984"/>
                    <a:gd name="connsiteX1" fmla="*/ 0 w 1170760"/>
                    <a:gd name="connsiteY1" fmla="*/ 599984 h 599984"/>
                    <a:gd name="connsiteX2" fmla="*/ 1170760 w 1170760"/>
                    <a:gd name="connsiteY2" fmla="*/ 599984 h 599984"/>
                    <a:gd name="connsiteX3" fmla="*/ 891523 w 1170760"/>
                    <a:gd name="connsiteY3" fmla="*/ 0 h 599984"/>
                    <a:gd name="connsiteX4" fmla="*/ 0 w 1170760"/>
                    <a:gd name="connsiteY4" fmla="*/ 0 h 599984"/>
                    <a:gd name="connsiteX0" fmla="*/ 0 w 1359193"/>
                    <a:gd name="connsiteY0" fmla="*/ 0 h 599984"/>
                    <a:gd name="connsiteX1" fmla="*/ 0 w 1359193"/>
                    <a:gd name="connsiteY1" fmla="*/ 599984 h 599984"/>
                    <a:gd name="connsiteX2" fmla="*/ 1359193 w 1359193"/>
                    <a:gd name="connsiteY2" fmla="*/ 599984 h 599984"/>
                    <a:gd name="connsiteX3" fmla="*/ 891523 w 1359193"/>
                    <a:gd name="connsiteY3" fmla="*/ 0 h 599984"/>
                    <a:gd name="connsiteX4" fmla="*/ 0 w 1359193"/>
                    <a:gd name="connsiteY4" fmla="*/ 0 h 599984"/>
                    <a:gd name="connsiteX0" fmla="*/ 0 w 1410013"/>
                    <a:gd name="connsiteY0" fmla="*/ 0 h 599984"/>
                    <a:gd name="connsiteX1" fmla="*/ 0 w 1410013"/>
                    <a:gd name="connsiteY1" fmla="*/ 599984 h 599984"/>
                    <a:gd name="connsiteX2" fmla="*/ 1410013 w 1410013"/>
                    <a:gd name="connsiteY2" fmla="*/ 599984 h 599984"/>
                    <a:gd name="connsiteX3" fmla="*/ 891523 w 1410013"/>
                    <a:gd name="connsiteY3" fmla="*/ 0 h 599984"/>
                    <a:gd name="connsiteX4" fmla="*/ 0 w 1410013"/>
                    <a:gd name="connsiteY4" fmla="*/ 0 h 599984"/>
                    <a:gd name="connsiteX0" fmla="*/ 0 w 1440505"/>
                    <a:gd name="connsiteY0" fmla="*/ 0 h 599984"/>
                    <a:gd name="connsiteX1" fmla="*/ 0 w 1440505"/>
                    <a:gd name="connsiteY1" fmla="*/ 599984 h 599984"/>
                    <a:gd name="connsiteX2" fmla="*/ 1440505 w 1440505"/>
                    <a:gd name="connsiteY2" fmla="*/ 599984 h 599984"/>
                    <a:gd name="connsiteX3" fmla="*/ 891523 w 1440505"/>
                    <a:gd name="connsiteY3" fmla="*/ 0 h 599984"/>
                    <a:gd name="connsiteX4" fmla="*/ 0 w 1440505"/>
                    <a:gd name="connsiteY4" fmla="*/ 0 h 59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505" h="599984">
                      <a:moveTo>
                        <a:pt x="0" y="0"/>
                      </a:moveTo>
                      <a:lnTo>
                        <a:pt x="0" y="599984"/>
                      </a:lnTo>
                      <a:lnTo>
                        <a:pt x="1440505" y="599984"/>
                      </a:lnTo>
                      <a:lnTo>
                        <a:pt x="891523" y="0"/>
                      </a:lnTo>
                      <a:lnTo>
                        <a:pt x="0" y="0"/>
                      </a:lnTo>
                      <a:close/>
                    </a:path>
                  </a:pathLst>
                </a:custGeom>
                <a:solidFill>
                  <a:srgbClr val="7AADD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spcBef>
                      <a:spcPts val="0"/>
                    </a:spcBef>
                    <a:spcAft>
                      <a:spcPts val="0"/>
                    </a:spcAft>
                  </a:pPr>
                  <a:r>
                    <a:rPr lang="en-US"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CCCM</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UCC, 2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yr</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exp,</a:t>
                  </a:r>
                  <a:b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CPE/CLP</a:t>
                  </a:r>
                  <a:endParaRPr lang="en-US" sz="1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Freeform 5">
                  <a:extLst>
                    <a:ext uri="{FF2B5EF4-FFF2-40B4-BE49-F238E27FC236}">
                      <a16:creationId xmlns:a16="http://schemas.microsoft.com/office/drawing/2014/main" id="{91A42273-3615-D246-9FF0-27E35BE136E6}"/>
                    </a:ext>
                  </a:extLst>
                </p:cNvPr>
                <p:cNvSpPr/>
                <p:nvPr/>
              </p:nvSpPr>
              <p:spPr>
                <a:xfrm flipH="1">
                  <a:off x="113892" y="974257"/>
                  <a:ext cx="1427887" cy="599440"/>
                </a:xfrm>
                <a:custGeom>
                  <a:avLst/>
                  <a:gdLst>
                    <a:gd name="connsiteX0" fmla="*/ 16476 w 1103870"/>
                    <a:gd name="connsiteY0" fmla="*/ 41189 h 691979"/>
                    <a:gd name="connsiteX1" fmla="*/ 0 w 1103870"/>
                    <a:gd name="connsiteY1" fmla="*/ 691979 h 691979"/>
                    <a:gd name="connsiteX2" fmla="*/ 1103870 w 1103870"/>
                    <a:gd name="connsiteY2" fmla="*/ 691979 h 691979"/>
                    <a:gd name="connsiteX3" fmla="*/ 626076 w 1103870"/>
                    <a:gd name="connsiteY3" fmla="*/ 0 h 691979"/>
                    <a:gd name="connsiteX4" fmla="*/ 16476 w 1103870"/>
                    <a:gd name="connsiteY4" fmla="*/ 41189 h 691979"/>
                    <a:gd name="connsiteX0" fmla="*/ 16476 w 1103870"/>
                    <a:gd name="connsiteY0" fmla="*/ 0 h 650790"/>
                    <a:gd name="connsiteX1" fmla="*/ 0 w 1103870"/>
                    <a:gd name="connsiteY1" fmla="*/ 650790 h 650790"/>
                    <a:gd name="connsiteX2" fmla="*/ 1103870 w 1103870"/>
                    <a:gd name="connsiteY2" fmla="*/ 650790 h 650790"/>
                    <a:gd name="connsiteX3" fmla="*/ 629794 w 1103870"/>
                    <a:gd name="connsiteY3" fmla="*/ 3445 h 650790"/>
                    <a:gd name="connsiteX4" fmla="*/ 16476 w 1103870"/>
                    <a:gd name="connsiteY4" fmla="*/ 0 h 650790"/>
                    <a:gd name="connsiteX0" fmla="*/ 16476 w 1126178"/>
                    <a:gd name="connsiteY0" fmla="*/ 0 h 650790"/>
                    <a:gd name="connsiteX1" fmla="*/ 0 w 1126178"/>
                    <a:gd name="connsiteY1" fmla="*/ 650790 h 650790"/>
                    <a:gd name="connsiteX2" fmla="*/ 1126178 w 1126178"/>
                    <a:gd name="connsiteY2" fmla="*/ 650790 h 650790"/>
                    <a:gd name="connsiteX3" fmla="*/ 629794 w 1126178"/>
                    <a:gd name="connsiteY3" fmla="*/ 3445 h 650790"/>
                    <a:gd name="connsiteX4" fmla="*/ 16476 w 1126178"/>
                    <a:gd name="connsiteY4" fmla="*/ 0 h 650790"/>
                    <a:gd name="connsiteX0" fmla="*/ 0 w 1126178"/>
                    <a:gd name="connsiteY0" fmla="*/ 0 h 650790"/>
                    <a:gd name="connsiteX1" fmla="*/ 0 w 1126178"/>
                    <a:gd name="connsiteY1" fmla="*/ 650790 h 650790"/>
                    <a:gd name="connsiteX2" fmla="*/ 1126178 w 1126178"/>
                    <a:gd name="connsiteY2" fmla="*/ 650790 h 650790"/>
                    <a:gd name="connsiteX3" fmla="*/ 629794 w 1126178"/>
                    <a:gd name="connsiteY3" fmla="*/ 3445 h 650790"/>
                    <a:gd name="connsiteX4" fmla="*/ 0 w 1126178"/>
                    <a:gd name="connsiteY4" fmla="*/ 0 h 650790"/>
                    <a:gd name="connsiteX0" fmla="*/ 0 w 1252072"/>
                    <a:gd name="connsiteY0" fmla="*/ 0 h 663644"/>
                    <a:gd name="connsiteX1" fmla="*/ 0 w 1252072"/>
                    <a:gd name="connsiteY1" fmla="*/ 650790 h 663644"/>
                    <a:gd name="connsiteX2" fmla="*/ 1252072 w 1252072"/>
                    <a:gd name="connsiteY2" fmla="*/ 663644 h 663644"/>
                    <a:gd name="connsiteX3" fmla="*/ 629794 w 1252072"/>
                    <a:gd name="connsiteY3" fmla="*/ 3445 h 663644"/>
                    <a:gd name="connsiteX4" fmla="*/ 0 w 1252072"/>
                    <a:gd name="connsiteY4" fmla="*/ 0 h 663644"/>
                    <a:gd name="connsiteX0" fmla="*/ 0 w 1252072"/>
                    <a:gd name="connsiteY0" fmla="*/ 0 h 663644"/>
                    <a:gd name="connsiteX1" fmla="*/ 0 w 1252072"/>
                    <a:gd name="connsiteY1" fmla="*/ 650790 h 663644"/>
                    <a:gd name="connsiteX2" fmla="*/ 1252072 w 1252072"/>
                    <a:gd name="connsiteY2" fmla="*/ 663644 h 663644"/>
                    <a:gd name="connsiteX3" fmla="*/ 639052 w 1252072"/>
                    <a:gd name="connsiteY3" fmla="*/ 0 h 663644"/>
                    <a:gd name="connsiteX4" fmla="*/ 0 w 1252072"/>
                    <a:gd name="connsiteY4" fmla="*/ 0 h 663644"/>
                    <a:gd name="connsiteX0" fmla="*/ 0 w 1252072"/>
                    <a:gd name="connsiteY0" fmla="*/ 0 h 663644"/>
                    <a:gd name="connsiteX1" fmla="*/ 0 w 1252072"/>
                    <a:gd name="connsiteY1" fmla="*/ 599984 h 663644"/>
                    <a:gd name="connsiteX2" fmla="*/ 1252072 w 1252072"/>
                    <a:gd name="connsiteY2" fmla="*/ 663644 h 663644"/>
                    <a:gd name="connsiteX3" fmla="*/ 639052 w 1252072"/>
                    <a:gd name="connsiteY3" fmla="*/ 0 h 663644"/>
                    <a:gd name="connsiteX4" fmla="*/ 0 w 1252072"/>
                    <a:gd name="connsiteY4" fmla="*/ 0 h 663644"/>
                    <a:gd name="connsiteX0" fmla="*/ 0 w 1158055"/>
                    <a:gd name="connsiteY0" fmla="*/ 0 h 599984"/>
                    <a:gd name="connsiteX1" fmla="*/ 0 w 1158055"/>
                    <a:gd name="connsiteY1" fmla="*/ 599984 h 599984"/>
                    <a:gd name="connsiteX2" fmla="*/ 1158055 w 1158055"/>
                    <a:gd name="connsiteY2" fmla="*/ 589976 h 599984"/>
                    <a:gd name="connsiteX3" fmla="*/ 639052 w 1158055"/>
                    <a:gd name="connsiteY3" fmla="*/ 0 h 599984"/>
                    <a:gd name="connsiteX4" fmla="*/ 0 w 1158055"/>
                    <a:gd name="connsiteY4" fmla="*/ 0 h 599984"/>
                    <a:gd name="connsiteX0" fmla="*/ 0 w 1183465"/>
                    <a:gd name="connsiteY0" fmla="*/ 0 h 599984"/>
                    <a:gd name="connsiteX1" fmla="*/ 0 w 1183465"/>
                    <a:gd name="connsiteY1" fmla="*/ 599984 h 599984"/>
                    <a:gd name="connsiteX2" fmla="*/ 1183465 w 1183465"/>
                    <a:gd name="connsiteY2" fmla="*/ 599984 h 599984"/>
                    <a:gd name="connsiteX3" fmla="*/ 639052 w 1183465"/>
                    <a:gd name="connsiteY3" fmla="*/ 0 h 599984"/>
                    <a:gd name="connsiteX4" fmla="*/ 0 w 1183465"/>
                    <a:gd name="connsiteY4" fmla="*/ 0 h 599984"/>
                    <a:gd name="connsiteX0" fmla="*/ 0 w 1183465"/>
                    <a:gd name="connsiteY0" fmla="*/ 0 h 599984"/>
                    <a:gd name="connsiteX1" fmla="*/ 0 w 1183465"/>
                    <a:gd name="connsiteY1" fmla="*/ 599984 h 599984"/>
                    <a:gd name="connsiteX2" fmla="*/ 1183465 w 1183465"/>
                    <a:gd name="connsiteY2" fmla="*/ 597442 h 599984"/>
                    <a:gd name="connsiteX3" fmla="*/ 639052 w 1183465"/>
                    <a:gd name="connsiteY3" fmla="*/ 0 h 599984"/>
                    <a:gd name="connsiteX4" fmla="*/ 0 w 1183465"/>
                    <a:gd name="connsiteY4" fmla="*/ 0 h 599984"/>
                    <a:gd name="connsiteX0" fmla="*/ 0 w 1183465"/>
                    <a:gd name="connsiteY0" fmla="*/ 0 h 599984"/>
                    <a:gd name="connsiteX1" fmla="*/ 0 w 1183465"/>
                    <a:gd name="connsiteY1" fmla="*/ 599984 h 599984"/>
                    <a:gd name="connsiteX2" fmla="*/ 1183465 w 1183465"/>
                    <a:gd name="connsiteY2" fmla="*/ 597442 h 599984"/>
                    <a:gd name="connsiteX3" fmla="*/ 608561 w 1183465"/>
                    <a:gd name="connsiteY3" fmla="*/ 0 h 599984"/>
                    <a:gd name="connsiteX4" fmla="*/ 0 w 1183465"/>
                    <a:gd name="connsiteY4" fmla="*/ 0 h 599984"/>
                    <a:gd name="connsiteX0" fmla="*/ 0 w 1168219"/>
                    <a:gd name="connsiteY0" fmla="*/ 0 h 599984"/>
                    <a:gd name="connsiteX1" fmla="*/ 0 w 1168219"/>
                    <a:gd name="connsiteY1" fmla="*/ 599984 h 599984"/>
                    <a:gd name="connsiteX2" fmla="*/ 1168219 w 1168219"/>
                    <a:gd name="connsiteY2" fmla="*/ 599984 h 599984"/>
                    <a:gd name="connsiteX3" fmla="*/ 608561 w 1168219"/>
                    <a:gd name="connsiteY3" fmla="*/ 0 h 599984"/>
                    <a:gd name="connsiteX4" fmla="*/ 0 w 1168219"/>
                    <a:gd name="connsiteY4" fmla="*/ 0 h 599984"/>
                    <a:gd name="connsiteX0" fmla="*/ 0 w 1168219"/>
                    <a:gd name="connsiteY0" fmla="*/ 0 h 599984"/>
                    <a:gd name="connsiteX1" fmla="*/ 0 w 1168219"/>
                    <a:gd name="connsiteY1" fmla="*/ 599984 h 599984"/>
                    <a:gd name="connsiteX2" fmla="*/ 1168219 w 1168219"/>
                    <a:gd name="connsiteY2" fmla="*/ 599984 h 599984"/>
                    <a:gd name="connsiteX3" fmla="*/ 624448 w 1168219"/>
                    <a:gd name="connsiteY3" fmla="*/ 0 h 599984"/>
                    <a:gd name="connsiteX4" fmla="*/ 0 w 1168219"/>
                    <a:gd name="connsiteY4" fmla="*/ 0 h 599984"/>
                    <a:gd name="connsiteX0" fmla="*/ 0 w 1168219"/>
                    <a:gd name="connsiteY0" fmla="*/ 0 h 599984"/>
                    <a:gd name="connsiteX1" fmla="*/ 0 w 1168219"/>
                    <a:gd name="connsiteY1" fmla="*/ 599984 h 599984"/>
                    <a:gd name="connsiteX2" fmla="*/ 1168219 w 1168219"/>
                    <a:gd name="connsiteY2" fmla="*/ 599984 h 599984"/>
                    <a:gd name="connsiteX3" fmla="*/ 609202 w 1168219"/>
                    <a:gd name="connsiteY3" fmla="*/ 0 h 599984"/>
                    <a:gd name="connsiteX4" fmla="*/ 0 w 1168219"/>
                    <a:gd name="connsiteY4" fmla="*/ 0 h 599984"/>
                    <a:gd name="connsiteX0" fmla="*/ 0 w 1168219"/>
                    <a:gd name="connsiteY0" fmla="*/ 0 h 599984"/>
                    <a:gd name="connsiteX1" fmla="*/ 0 w 1168219"/>
                    <a:gd name="connsiteY1" fmla="*/ 599984 h 599984"/>
                    <a:gd name="connsiteX2" fmla="*/ 1168219 w 1168219"/>
                    <a:gd name="connsiteY2" fmla="*/ 599984 h 599984"/>
                    <a:gd name="connsiteX3" fmla="*/ 609202 w 1168219"/>
                    <a:gd name="connsiteY3" fmla="*/ 0 h 599984"/>
                    <a:gd name="connsiteX4" fmla="*/ 0 w 1168219"/>
                    <a:gd name="connsiteY4" fmla="*/ 0 h 599984"/>
                    <a:gd name="connsiteX0" fmla="*/ 0 w 1173936"/>
                    <a:gd name="connsiteY0" fmla="*/ 0 h 599984"/>
                    <a:gd name="connsiteX1" fmla="*/ 5717 w 1173936"/>
                    <a:gd name="connsiteY1" fmla="*/ 599984 h 599984"/>
                    <a:gd name="connsiteX2" fmla="*/ 1173936 w 1173936"/>
                    <a:gd name="connsiteY2" fmla="*/ 599984 h 599984"/>
                    <a:gd name="connsiteX3" fmla="*/ 614919 w 1173936"/>
                    <a:gd name="connsiteY3" fmla="*/ 0 h 599984"/>
                    <a:gd name="connsiteX4" fmla="*/ 0 w 117393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615469 w 1174486"/>
                    <a:gd name="connsiteY3" fmla="*/ 0 h 599984"/>
                    <a:gd name="connsiteX4" fmla="*/ 550 w 117448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612927 w 1174486"/>
                    <a:gd name="connsiteY3" fmla="*/ 0 h 599984"/>
                    <a:gd name="connsiteX4" fmla="*/ 550 w 117448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630460 w 1174486"/>
                    <a:gd name="connsiteY3" fmla="*/ 0 h 599984"/>
                    <a:gd name="connsiteX4" fmla="*/ 550 w 117448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630460 w 1174486"/>
                    <a:gd name="connsiteY3" fmla="*/ 13347 h 599984"/>
                    <a:gd name="connsiteX4" fmla="*/ 550 w 117448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615207 w 1174486"/>
                    <a:gd name="connsiteY3" fmla="*/ 0 h 599984"/>
                    <a:gd name="connsiteX4" fmla="*/ 550 w 1174486"/>
                    <a:gd name="connsiteY4" fmla="*/ 0 h 599984"/>
                    <a:gd name="connsiteX0" fmla="*/ 550 w 1174486"/>
                    <a:gd name="connsiteY0" fmla="*/ 0 h 599984"/>
                    <a:gd name="connsiteX1" fmla="*/ 550 w 1174486"/>
                    <a:gd name="connsiteY1" fmla="*/ 599984 h 599984"/>
                    <a:gd name="connsiteX2" fmla="*/ 1174486 w 1174486"/>
                    <a:gd name="connsiteY2" fmla="*/ 599984 h 599984"/>
                    <a:gd name="connsiteX3" fmla="*/ 879907 w 1174486"/>
                    <a:gd name="connsiteY3" fmla="*/ 14 h 599984"/>
                    <a:gd name="connsiteX4" fmla="*/ 550 w 1174486"/>
                    <a:gd name="connsiteY4" fmla="*/ 0 h 599984"/>
                    <a:gd name="connsiteX0" fmla="*/ 550 w 1390327"/>
                    <a:gd name="connsiteY0" fmla="*/ 0 h 599984"/>
                    <a:gd name="connsiteX1" fmla="*/ 550 w 1390327"/>
                    <a:gd name="connsiteY1" fmla="*/ 599984 h 599984"/>
                    <a:gd name="connsiteX2" fmla="*/ 1390327 w 1390327"/>
                    <a:gd name="connsiteY2" fmla="*/ 596729 h 599984"/>
                    <a:gd name="connsiteX3" fmla="*/ 879907 w 1390327"/>
                    <a:gd name="connsiteY3" fmla="*/ 14 h 599984"/>
                    <a:gd name="connsiteX4" fmla="*/ 550 w 1390327"/>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7 w 1415737"/>
                    <a:gd name="connsiteY3" fmla="*/ 14 h 599984"/>
                    <a:gd name="connsiteX4" fmla="*/ 550 w 1415737"/>
                    <a:gd name="connsiteY4" fmla="*/ 0 h 599984"/>
                    <a:gd name="connsiteX0" fmla="*/ 550 w 1428442"/>
                    <a:gd name="connsiteY0" fmla="*/ 0 h 599984"/>
                    <a:gd name="connsiteX1" fmla="*/ 550 w 1428442"/>
                    <a:gd name="connsiteY1" fmla="*/ 599984 h 599984"/>
                    <a:gd name="connsiteX2" fmla="*/ 1428442 w 1428442"/>
                    <a:gd name="connsiteY2" fmla="*/ 599984 h 599984"/>
                    <a:gd name="connsiteX3" fmla="*/ 879907 w 1428442"/>
                    <a:gd name="connsiteY3" fmla="*/ 14 h 599984"/>
                    <a:gd name="connsiteX4" fmla="*/ 550 w 1428442"/>
                    <a:gd name="connsiteY4" fmla="*/ 0 h 599984"/>
                    <a:gd name="connsiteX0" fmla="*/ 550 w 1428442"/>
                    <a:gd name="connsiteY0" fmla="*/ 0 h 599984"/>
                    <a:gd name="connsiteX1" fmla="*/ 550 w 1428442"/>
                    <a:gd name="connsiteY1" fmla="*/ 599984 h 599984"/>
                    <a:gd name="connsiteX2" fmla="*/ 1428442 w 1428442"/>
                    <a:gd name="connsiteY2" fmla="*/ 596729 h 599984"/>
                    <a:gd name="connsiteX3" fmla="*/ 879907 w 1428442"/>
                    <a:gd name="connsiteY3" fmla="*/ 14 h 599984"/>
                    <a:gd name="connsiteX4" fmla="*/ 550 w 1428442"/>
                    <a:gd name="connsiteY4" fmla="*/ 0 h 599984"/>
                    <a:gd name="connsiteX0" fmla="*/ 550 w 1428442"/>
                    <a:gd name="connsiteY0" fmla="*/ 0 h 599984"/>
                    <a:gd name="connsiteX1" fmla="*/ 550 w 1428442"/>
                    <a:gd name="connsiteY1" fmla="*/ 599984 h 599984"/>
                    <a:gd name="connsiteX2" fmla="*/ 1428442 w 1428442"/>
                    <a:gd name="connsiteY2" fmla="*/ 596729 h 599984"/>
                    <a:gd name="connsiteX3" fmla="*/ 879907 w 1428442"/>
                    <a:gd name="connsiteY3" fmla="*/ 14 h 599984"/>
                    <a:gd name="connsiteX4" fmla="*/ 550 w 1428442"/>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7 w 1415737"/>
                    <a:gd name="connsiteY3" fmla="*/ 14 h 599984"/>
                    <a:gd name="connsiteX4" fmla="*/ 550 w 1415737"/>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7 w 1415737"/>
                    <a:gd name="connsiteY3" fmla="*/ 14 h 599984"/>
                    <a:gd name="connsiteX4" fmla="*/ 550 w 1415737"/>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7 w 1415737"/>
                    <a:gd name="connsiteY3" fmla="*/ 14 h 599984"/>
                    <a:gd name="connsiteX4" fmla="*/ 550 w 1415737"/>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6 w 1415737"/>
                    <a:gd name="connsiteY3" fmla="*/ 14 h 599984"/>
                    <a:gd name="connsiteX4" fmla="*/ 550 w 1415737"/>
                    <a:gd name="connsiteY4" fmla="*/ 0 h 599984"/>
                    <a:gd name="connsiteX0" fmla="*/ 550 w 1415737"/>
                    <a:gd name="connsiteY0" fmla="*/ 0 h 599984"/>
                    <a:gd name="connsiteX1" fmla="*/ 550 w 1415737"/>
                    <a:gd name="connsiteY1" fmla="*/ 599984 h 599984"/>
                    <a:gd name="connsiteX2" fmla="*/ 1415737 w 1415737"/>
                    <a:gd name="connsiteY2" fmla="*/ 599984 h 599984"/>
                    <a:gd name="connsiteX3" fmla="*/ 879906 w 1415737"/>
                    <a:gd name="connsiteY3" fmla="*/ 14 h 599984"/>
                    <a:gd name="connsiteX4" fmla="*/ 550 w 1415737"/>
                    <a:gd name="connsiteY4" fmla="*/ 0 h 599984"/>
                    <a:gd name="connsiteX0" fmla="*/ 550 w 1428442"/>
                    <a:gd name="connsiteY0" fmla="*/ 0 h 599984"/>
                    <a:gd name="connsiteX1" fmla="*/ 550 w 1428442"/>
                    <a:gd name="connsiteY1" fmla="*/ 599984 h 599984"/>
                    <a:gd name="connsiteX2" fmla="*/ 1428442 w 1428442"/>
                    <a:gd name="connsiteY2" fmla="*/ 599984 h 599984"/>
                    <a:gd name="connsiteX3" fmla="*/ 879906 w 1428442"/>
                    <a:gd name="connsiteY3" fmla="*/ 14 h 599984"/>
                    <a:gd name="connsiteX4" fmla="*/ 550 w 1428442"/>
                    <a:gd name="connsiteY4" fmla="*/ 0 h 59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42" h="599984">
                      <a:moveTo>
                        <a:pt x="550" y="0"/>
                      </a:moveTo>
                      <a:cubicBezTo>
                        <a:pt x="2456" y="199995"/>
                        <a:pt x="-1356" y="399989"/>
                        <a:pt x="550" y="599984"/>
                      </a:cubicBezTo>
                      <a:lnTo>
                        <a:pt x="1428442" y="599984"/>
                      </a:lnTo>
                      <a:lnTo>
                        <a:pt x="879906" y="14"/>
                      </a:lnTo>
                      <a:lnTo>
                        <a:pt x="550" y="0"/>
                      </a:lnTo>
                      <a:close/>
                    </a:path>
                  </a:pathLst>
                </a:custGeom>
                <a:solidFill>
                  <a:srgbClr val="7AADD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CFCM</a:t>
                  </a:r>
                  <a:endParaRPr lang="en-US" sz="2800" b="1">
                    <a:effectLst/>
                    <a:latin typeface="Arial" panose="020B060402020202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 2 yr exp, </a:t>
                  </a:r>
                  <a:b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CPE/CLP</a:t>
                  </a:r>
                  <a:endParaRPr lang="en-US" sz="14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riangle 6">
                  <a:extLst>
                    <a:ext uri="{FF2B5EF4-FFF2-40B4-BE49-F238E27FC236}">
                      <a16:creationId xmlns:a16="http://schemas.microsoft.com/office/drawing/2014/main" id="{5CAF2E52-8EAB-D74D-AD10-332F16693936}"/>
                    </a:ext>
                  </a:extLst>
                </p:cNvPr>
                <p:cNvSpPr/>
                <p:nvPr/>
              </p:nvSpPr>
              <p:spPr>
                <a:xfrm>
                  <a:off x="662215" y="0"/>
                  <a:ext cx="1770742" cy="974271"/>
                </a:xfrm>
                <a:prstGeom prst="triangle">
                  <a:avLst/>
                </a:prstGeom>
                <a:solidFill>
                  <a:srgbClr val="DA522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CPCM</a:t>
                  </a:r>
                  <a:endParaRPr lang="en-US" sz="2800" b="1">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CMBOK, 5 yrs exp, 120 CPE/CLP</a:t>
                  </a:r>
                  <a:endParaRPr lang="en-US" sz="14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Freeform 7">
                  <a:extLst>
                    <a:ext uri="{FF2B5EF4-FFF2-40B4-BE49-F238E27FC236}">
                      <a16:creationId xmlns:a16="http://schemas.microsoft.com/office/drawing/2014/main" id="{1605FC0D-5523-214F-8954-9A2175F5EF65}"/>
                    </a:ext>
                  </a:extLst>
                </p:cNvPr>
                <p:cNvSpPr/>
                <p:nvPr/>
              </p:nvSpPr>
              <p:spPr>
                <a:xfrm>
                  <a:off x="-304800" y="1570445"/>
                  <a:ext cx="3703320" cy="462283"/>
                </a:xfrm>
                <a:custGeom>
                  <a:avLst/>
                  <a:gdLst>
                    <a:gd name="connsiteX0" fmla="*/ 373380 w 3078480"/>
                    <a:gd name="connsiteY0" fmla="*/ 0 h 398780"/>
                    <a:gd name="connsiteX1" fmla="*/ 0 w 3078480"/>
                    <a:gd name="connsiteY1" fmla="*/ 398780 h 398780"/>
                    <a:gd name="connsiteX2" fmla="*/ 3078480 w 3078480"/>
                    <a:gd name="connsiteY2" fmla="*/ 398780 h 398780"/>
                    <a:gd name="connsiteX3" fmla="*/ 3078480 w 3078480"/>
                    <a:gd name="connsiteY3" fmla="*/ 370840 h 398780"/>
                    <a:gd name="connsiteX4" fmla="*/ 2715260 w 3078480"/>
                    <a:gd name="connsiteY4" fmla="*/ 0 h 398780"/>
                    <a:gd name="connsiteX5" fmla="*/ 373380 w 3078480"/>
                    <a:gd name="connsiteY5" fmla="*/ 0 h 398780"/>
                    <a:gd name="connsiteX0" fmla="*/ 373380 w 3078480"/>
                    <a:gd name="connsiteY0" fmla="*/ 0 h 398780"/>
                    <a:gd name="connsiteX1" fmla="*/ 0 w 3078480"/>
                    <a:gd name="connsiteY1" fmla="*/ 398780 h 398780"/>
                    <a:gd name="connsiteX2" fmla="*/ 3078480 w 3078480"/>
                    <a:gd name="connsiteY2" fmla="*/ 398780 h 398780"/>
                    <a:gd name="connsiteX3" fmla="*/ 2715260 w 3078480"/>
                    <a:gd name="connsiteY3" fmla="*/ 0 h 398780"/>
                    <a:gd name="connsiteX4" fmla="*/ 373380 w 3078480"/>
                    <a:gd name="connsiteY4" fmla="*/ 0 h 398780"/>
                    <a:gd name="connsiteX0" fmla="*/ 113892 w 3078480"/>
                    <a:gd name="connsiteY0" fmla="*/ 0 h 398780"/>
                    <a:gd name="connsiteX1" fmla="*/ 0 w 3078480"/>
                    <a:gd name="connsiteY1" fmla="*/ 398780 h 398780"/>
                    <a:gd name="connsiteX2" fmla="*/ 3078480 w 3078480"/>
                    <a:gd name="connsiteY2" fmla="*/ 398780 h 398780"/>
                    <a:gd name="connsiteX3" fmla="*/ 2715260 w 3078480"/>
                    <a:gd name="connsiteY3" fmla="*/ 0 h 398780"/>
                    <a:gd name="connsiteX4" fmla="*/ 113892 w 3078480"/>
                    <a:gd name="connsiteY4" fmla="*/ 0 h 398780"/>
                    <a:gd name="connsiteX0" fmla="*/ 405992 w 3370580"/>
                    <a:gd name="connsiteY0" fmla="*/ 0 h 462283"/>
                    <a:gd name="connsiteX1" fmla="*/ 0 w 3370580"/>
                    <a:gd name="connsiteY1" fmla="*/ 462283 h 462283"/>
                    <a:gd name="connsiteX2" fmla="*/ 3370580 w 3370580"/>
                    <a:gd name="connsiteY2" fmla="*/ 398780 h 462283"/>
                    <a:gd name="connsiteX3" fmla="*/ 3007360 w 3370580"/>
                    <a:gd name="connsiteY3" fmla="*/ 0 h 462283"/>
                    <a:gd name="connsiteX4" fmla="*/ 405992 w 3370580"/>
                    <a:gd name="connsiteY4" fmla="*/ 0 h 462283"/>
                    <a:gd name="connsiteX0" fmla="*/ 405992 w 3370580"/>
                    <a:gd name="connsiteY0" fmla="*/ 0 h 462283"/>
                    <a:gd name="connsiteX1" fmla="*/ 0 w 3370580"/>
                    <a:gd name="connsiteY1" fmla="*/ 462283 h 462283"/>
                    <a:gd name="connsiteX2" fmla="*/ 3370580 w 3370580"/>
                    <a:gd name="connsiteY2" fmla="*/ 398780 h 462283"/>
                    <a:gd name="connsiteX3" fmla="*/ 3177540 w 3370580"/>
                    <a:gd name="connsiteY3" fmla="*/ 3252 h 462283"/>
                    <a:gd name="connsiteX4" fmla="*/ 405992 w 3370580"/>
                    <a:gd name="connsiteY4" fmla="*/ 0 h 462283"/>
                    <a:gd name="connsiteX0" fmla="*/ 405992 w 3649980"/>
                    <a:gd name="connsiteY0" fmla="*/ 0 h 462283"/>
                    <a:gd name="connsiteX1" fmla="*/ 0 w 3649980"/>
                    <a:gd name="connsiteY1" fmla="*/ 462283 h 462283"/>
                    <a:gd name="connsiteX2" fmla="*/ 3649980 w 3649980"/>
                    <a:gd name="connsiteY2" fmla="*/ 462283 h 462283"/>
                    <a:gd name="connsiteX3" fmla="*/ 3177540 w 3649980"/>
                    <a:gd name="connsiteY3" fmla="*/ 3252 h 462283"/>
                    <a:gd name="connsiteX4" fmla="*/ 405992 w 3649980"/>
                    <a:gd name="connsiteY4" fmla="*/ 0 h 462283"/>
                    <a:gd name="connsiteX0" fmla="*/ 405992 w 3649980"/>
                    <a:gd name="connsiteY0" fmla="*/ 0 h 462283"/>
                    <a:gd name="connsiteX1" fmla="*/ 0 w 3649980"/>
                    <a:gd name="connsiteY1" fmla="*/ 462283 h 462283"/>
                    <a:gd name="connsiteX2" fmla="*/ 3649980 w 3649980"/>
                    <a:gd name="connsiteY2" fmla="*/ 462283 h 462283"/>
                    <a:gd name="connsiteX3" fmla="*/ 3177540 w 3649980"/>
                    <a:gd name="connsiteY3" fmla="*/ 3252 h 462283"/>
                    <a:gd name="connsiteX4" fmla="*/ 405992 w 3649980"/>
                    <a:gd name="connsiteY4" fmla="*/ 0 h 462283"/>
                    <a:gd name="connsiteX0" fmla="*/ 418692 w 3662680"/>
                    <a:gd name="connsiteY0" fmla="*/ 0 h 462283"/>
                    <a:gd name="connsiteX1" fmla="*/ 0 w 3662680"/>
                    <a:gd name="connsiteY1" fmla="*/ 462283 h 462283"/>
                    <a:gd name="connsiteX2" fmla="*/ 3662680 w 3662680"/>
                    <a:gd name="connsiteY2" fmla="*/ 462283 h 462283"/>
                    <a:gd name="connsiteX3" fmla="*/ 3190240 w 3662680"/>
                    <a:gd name="connsiteY3" fmla="*/ 3252 h 462283"/>
                    <a:gd name="connsiteX4" fmla="*/ 418692 w 3662680"/>
                    <a:gd name="connsiteY4" fmla="*/ 0 h 462283"/>
                    <a:gd name="connsiteX0" fmla="*/ 418692 w 3662680"/>
                    <a:gd name="connsiteY0" fmla="*/ 0 h 462283"/>
                    <a:gd name="connsiteX1" fmla="*/ 0 w 3662680"/>
                    <a:gd name="connsiteY1" fmla="*/ 462283 h 462283"/>
                    <a:gd name="connsiteX2" fmla="*/ 3662680 w 3662680"/>
                    <a:gd name="connsiteY2" fmla="*/ 462283 h 462283"/>
                    <a:gd name="connsiteX3" fmla="*/ 3286525 w 3662680"/>
                    <a:gd name="connsiteY3" fmla="*/ 3252 h 462283"/>
                    <a:gd name="connsiteX4" fmla="*/ 418692 w 3662680"/>
                    <a:gd name="connsiteY4" fmla="*/ 0 h 462283"/>
                    <a:gd name="connsiteX0" fmla="*/ 418692 w 3703320"/>
                    <a:gd name="connsiteY0" fmla="*/ 0 h 462283"/>
                    <a:gd name="connsiteX1" fmla="*/ 0 w 3703320"/>
                    <a:gd name="connsiteY1" fmla="*/ 462283 h 462283"/>
                    <a:gd name="connsiteX2" fmla="*/ 3703320 w 3703320"/>
                    <a:gd name="connsiteY2" fmla="*/ 462283 h 462283"/>
                    <a:gd name="connsiteX3" fmla="*/ 3286525 w 3703320"/>
                    <a:gd name="connsiteY3" fmla="*/ 3252 h 462283"/>
                    <a:gd name="connsiteX4" fmla="*/ 418692 w 3703320"/>
                    <a:gd name="connsiteY4" fmla="*/ 0 h 46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0" h="462283">
                      <a:moveTo>
                        <a:pt x="418692" y="0"/>
                      </a:moveTo>
                      <a:lnTo>
                        <a:pt x="0" y="462283"/>
                      </a:lnTo>
                      <a:lnTo>
                        <a:pt x="3703320" y="462283"/>
                      </a:lnTo>
                      <a:lnTo>
                        <a:pt x="3286525" y="3252"/>
                      </a:lnTo>
                      <a:lnTo>
                        <a:pt x="418692" y="0"/>
                      </a:lnTo>
                      <a:close/>
                    </a:path>
                  </a:pathLst>
                </a:custGeom>
                <a:solidFill>
                  <a:srgbClr val="0A325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b="1" dirty="0">
                      <a:latin typeface="Arial" panose="020B0604020202020204" pitchFamily="34" charset="0"/>
                      <a:ea typeface="Calibri" panose="020F0502020204030204" pitchFamily="34" charset="0"/>
                      <a:cs typeface="Times New Roman" panose="02020603050405020304" pitchFamily="18" charset="0"/>
                    </a:rPr>
                    <a:t>CCMA</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CMS</a:t>
                  </a:r>
                  <a:r>
                    <a:rPr lang="en-US" sz="1400" dirty="0">
                      <a:solidFill>
                        <a:srgbClr val="FFFFFF"/>
                      </a:solidFill>
                      <a:effectLst/>
                      <a:latin typeface="Arial" panose="020B0604020202020204" pitchFamily="34" charset="0"/>
                      <a:ea typeface="Calibri" panose="020F0502020204030204" pitchFamily="34" charset="0"/>
                      <a:cs typeface="Arial" panose="020B0604020202020204" pitchFamily="34" charset="0"/>
                    </a:rPr>
                    <a:t>™</a:t>
                  </a:r>
                  <a:r>
                    <a:rPr lang="en-US" sz="1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1 </a:t>
                  </a:r>
                  <a:r>
                    <a:rPr lang="en-US" sz="14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yr</a:t>
                  </a:r>
                  <a:r>
                    <a:rPr lang="en-US" sz="1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exp OR 4 </a:t>
                  </a:r>
                  <a:r>
                    <a:rPr lang="en-US" sz="14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yr</a:t>
                  </a:r>
                  <a:r>
                    <a:rPr lang="en-US" sz="1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degree, 40 CPE/CLP</a:t>
                  </a:r>
                </a:p>
              </p:txBody>
            </p:sp>
          </p:grpSp>
          <p:sp>
            <p:nvSpPr>
              <p:cNvPr id="11" name="Arrow: Up 5">
                <a:extLst>
                  <a:ext uri="{FF2B5EF4-FFF2-40B4-BE49-F238E27FC236}">
                    <a16:creationId xmlns:a16="http://schemas.microsoft.com/office/drawing/2014/main" id="{7DF06255-7C53-3E40-A72A-8461E4BEC940}"/>
                  </a:ext>
                </a:extLst>
              </p:cNvPr>
              <p:cNvSpPr/>
              <p:nvPr/>
            </p:nvSpPr>
            <p:spPr>
              <a:xfrm rot="2513581">
                <a:off x="3953435" y="1512395"/>
                <a:ext cx="360608" cy="409748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3CEC9D82-8C5E-574A-A012-76FD3188F3C8}"/>
                  </a:ext>
                </a:extLst>
              </p:cNvPr>
              <p:cNvSpPr/>
              <p:nvPr/>
            </p:nvSpPr>
            <p:spPr>
              <a:xfrm rot="18731863">
                <a:off x="1950602" y="3261615"/>
                <a:ext cx="3838822" cy="346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solidFill>
                      <a:schemeClr val="tx1"/>
                    </a:solidFill>
                    <a:effectLst/>
                    <a:ea typeface="Calibri" panose="020F0502020204030204" pitchFamily="34" charset="0"/>
                    <a:cs typeface="Times New Roman" panose="02020603050405020304" pitchFamily="18" charset="0"/>
                  </a:rPr>
                  <a:t>Competence</a:t>
                </a:r>
                <a:endParaRPr lang="en-US" sz="2800" dirty="0">
                  <a:solidFill>
                    <a:schemeClr val="tx1"/>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9CCE8F5-CCF7-8A49-8533-634D6B09B788}"/>
                  </a:ext>
                </a:extLst>
              </p:cNvPr>
              <p:cNvSpPr/>
              <p:nvPr/>
            </p:nvSpPr>
            <p:spPr>
              <a:xfrm rot="2908031">
                <a:off x="6229458" y="3316264"/>
                <a:ext cx="3819899" cy="253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solidFill>
                      <a:schemeClr val="tx1"/>
                    </a:solidFill>
                    <a:effectLst/>
                    <a:ea typeface="Calibri" panose="020F0502020204030204" pitchFamily="34" charset="0"/>
                    <a:cs typeface="Times New Roman" panose="02020603050405020304" pitchFamily="18" charset="0"/>
                  </a:rPr>
                  <a:t>Continuous Learning</a:t>
                </a:r>
              </a:p>
            </p:txBody>
          </p:sp>
          <p:sp>
            <p:nvSpPr>
              <p:cNvPr id="15" name="Arrow: Up 5">
                <a:extLst>
                  <a:ext uri="{FF2B5EF4-FFF2-40B4-BE49-F238E27FC236}">
                    <a16:creationId xmlns:a16="http://schemas.microsoft.com/office/drawing/2014/main" id="{E91124C6-6193-0748-8237-E8F57DC125B6}"/>
                  </a:ext>
                </a:extLst>
              </p:cNvPr>
              <p:cNvSpPr/>
              <p:nvPr/>
            </p:nvSpPr>
            <p:spPr>
              <a:xfrm rot="19086419" flipH="1">
                <a:off x="7677848" y="1491972"/>
                <a:ext cx="360608" cy="409748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Box 16">
              <a:extLst>
                <a:ext uri="{FF2B5EF4-FFF2-40B4-BE49-F238E27FC236}">
                  <a16:creationId xmlns:a16="http://schemas.microsoft.com/office/drawing/2014/main" id="{5C85FF7B-D2E7-4B8F-8B81-B7E88CC1DFFA}"/>
                </a:ext>
              </a:extLst>
            </p:cNvPr>
            <p:cNvSpPr txBox="1"/>
            <p:nvPr/>
          </p:nvSpPr>
          <p:spPr>
            <a:xfrm>
              <a:off x="4468354" y="1303678"/>
              <a:ext cx="3004500" cy="400110"/>
            </a:xfrm>
            <a:prstGeom prst="rect">
              <a:avLst/>
            </a:prstGeom>
            <a:noFill/>
          </p:spPr>
          <p:txBody>
            <a:bodyPr wrap="square" rtlCol="0">
              <a:spAutoFit/>
            </a:bodyPr>
            <a:lstStyle/>
            <a:p>
              <a:pPr algn="ctr"/>
              <a:r>
                <a:rPr lang="en-US" sz="2000" b="1" dirty="0"/>
                <a:t>CPCM = </a:t>
              </a:r>
              <a:r>
                <a:rPr lang="en-US" sz="2000" b="1" dirty="0">
                  <a:solidFill>
                    <a:schemeClr val="accent4"/>
                  </a:solidFill>
                </a:rPr>
                <a:t>Gold Standard</a:t>
              </a:r>
            </a:p>
          </p:txBody>
        </p:sp>
        <p:sp>
          <p:nvSpPr>
            <p:cNvPr id="18" name="TextBox 17">
              <a:extLst>
                <a:ext uri="{FF2B5EF4-FFF2-40B4-BE49-F238E27FC236}">
                  <a16:creationId xmlns:a16="http://schemas.microsoft.com/office/drawing/2014/main" id="{5CD117F7-9A4E-4E65-A763-2FC522739593}"/>
                </a:ext>
              </a:extLst>
            </p:cNvPr>
            <p:cNvSpPr txBox="1"/>
            <p:nvPr/>
          </p:nvSpPr>
          <p:spPr>
            <a:xfrm>
              <a:off x="4468354" y="5703651"/>
              <a:ext cx="3462385" cy="400110"/>
            </a:xfrm>
            <a:prstGeom prst="rect">
              <a:avLst/>
            </a:prstGeom>
            <a:noFill/>
          </p:spPr>
          <p:txBody>
            <a:bodyPr wrap="square" rtlCol="0">
              <a:spAutoFit/>
            </a:bodyPr>
            <a:lstStyle/>
            <a:p>
              <a:pPr algn="ctr"/>
              <a:r>
                <a:rPr lang="en-US" sz="2000" b="1" dirty="0"/>
                <a:t>CCMA = </a:t>
              </a:r>
              <a:r>
                <a:rPr lang="en-US" sz="2000" b="1" dirty="0">
                  <a:solidFill>
                    <a:srgbClr val="0070C0"/>
                  </a:solidFill>
                </a:rPr>
                <a:t>Universal Certification</a:t>
              </a:r>
            </a:p>
          </p:txBody>
        </p:sp>
      </p:grpSp>
    </p:spTree>
    <p:extLst>
      <p:ext uri="{BB962C8B-B14F-4D97-AF65-F5344CB8AC3E}">
        <p14:creationId xmlns:p14="http://schemas.microsoft.com/office/powerpoint/2010/main" val="227521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1279-7F13-49FD-A07A-C22808816FFB}"/>
              </a:ext>
            </a:extLst>
          </p:cNvPr>
          <p:cNvSpPr>
            <a:spLocks noGrp="1"/>
          </p:cNvSpPr>
          <p:nvPr>
            <p:ph type="title"/>
          </p:nvPr>
        </p:nvSpPr>
        <p:spPr>
          <a:xfrm>
            <a:off x="838200" y="310697"/>
            <a:ext cx="10515600" cy="952046"/>
          </a:xfrm>
        </p:spPr>
        <p:txBody>
          <a:bodyPr/>
          <a:lstStyle/>
          <a:p>
            <a:pPr algn="ctr" eaLnBrk="1" hangingPunct="1"/>
            <a:r>
              <a:rPr lang="en-US" altLang="en-US" dirty="0">
                <a:solidFill>
                  <a:srgbClr val="092C4C"/>
                </a:solidFill>
                <a:latin typeface="Bebas Neue" panose="020B0606020202050201" pitchFamily="34" charset="0"/>
              </a:rPr>
              <a:t>Certifications at a Glance</a:t>
            </a:r>
            <a:endParaRPr lang="en-US" dirty="0">
              <a:solidFill>
                <a:srgbClr val="092C4C"/>
              </a:solidFill>
              <a:latin typeface="Bebas Neue" panose="020B0606020202050201" pitchFamily="34" charset="0"/>
            </a:endParaRPr>
          </a:p>
        </p:txBody>
      </p:sp>
      <p:graphicFrame>
        <p:nvGraphicFramePr>
          <p:cNvPr id="4" name="Table 3">
            <a:extLst>
              <a:ext uri="{FF2B5EF4-FFF2-40B4-BE49-F238E27FC236}">
                <a16:creationId xmlns:a16="http://schemas.microsoft.com/office/drawing/2014/main" id="{7D71A68D-6350-4773-43E4-FC5B6F6C43A0}"/>
              </a:ext>
            </a:extLst>
          </p:cNvPr>
          <p:cNvGraphicFramePr>
            <a:graphicFrameLocks noGrp="1"/>
          </p:cNvGraphicFramePr>
          <p:nvPr>
            <p:extLst>
              <p:ext uri="{D42A27DB-BD31-4B8C-83A1-F6EECF244321}">
                <p14:modId xmlns:p14="http://schemas.microsoft.com/office/powerpoint/2010/main" val="1421898812"/>
              </p:ext>
            </p:extLst>
          </p:nvPr>
        </p:nvGraphicFramePr>
        <p:xfrm>
          <a:off x="604008" y="1040235"/>
          <a:ext cx="11043708" cy="5462970"/>
        </p:xfrm>
        <a:graphic>
          <a:graphicData uri="http://schemas.openxmlformats.org/drawingml/2006/table">
            <a:tbl>
              <a:tblPr firstRow="1" firstCol="1" bandRow="1">
                <a:tableStyleId>{5940675A-B579-460E-94D1-54222C63F5DA}</a:tableStyleId>
              </a:tblPr>
              <a:tblGrid>
                <a:gridCol w="1494114">
                  <a:extLst>
                    <a:ext uri="{9D8B030D-6E8A-4147-A177-3AD203B41FA5}">
                      <a16:colId xmlns:a16="http://schemas.microsoft.com/office/drawing/2014/main" val="52788990"/>
                    </a:ext>
                  </a:extLst>
                </a:gridCol>
                <a:gridCol w="1418830">
                  <a:extLst>
                    <a:ext uri="{9D8B030D-6E8A-4147-A177-3AD203B41FA5}">
                      <a16:colId xmlns:a16="http://schemas.microsoft.com/office/drawing/2014/main" val="1532696002"/>
                    </a:ext>
                  </a:extLst>
                </a:gridCol>
                <a:gridCol w="1772089">
                  <a:extLst>
                    <a:ext uri="{9D8B030D-6E8A-4147-A177-3AD203B41FA5}">
                      <a16:colId xmlns:a16="http://schemas.microsoft.com/office/drawing/2014/main" val="96705942"/>
                    </a:ext>
                  </a:extLst>
                </a:gridCol>
                <a:gridCol w="1364998">
                  <a:extLst>
                    <a:ext uri="{9D8B030D-6E8A-4147-A177-3AD203B41FA5}">
                      <a16:colId xmlns:a16="http://schemas.microsoft.com/office/drawing/2014/main" val="839429928"/>
                    </a:ext>
                  </a:extLst>
                </a:gridCol>
                <a:gridCol w="1380004">
                  <a:extLst>
                    <a:ext uri="{9D8B030D-6E8A-4147-A177-3AD203B41FA5}">
                      <a16:colId xmlns:a16="http://schemas.microsoft.com/office/drawing/2014/main" val="957033535"/>
                    </a:ext>
                  </a:extLst>
                </a:gridCol>
                <a:gridCol w="1841584">
                  <a:extLst>
                    <a:ext uri="{9D8B030D-6E8A-4147-A177-3AD203B41FA5}">
                      <a16:colId xmlns:a16="http://schemas.microsoft.com/office/drawing/2014/main" val="3301343407"/>
                    </a:ext>
                  </a:extLst>
                </a:gridCol>
                <a:gridCol w="1772089">
                  <a:extLst>
                    <a:ext uri="{9D8B030D-6E8A-4147-A177-3AD203B41FA5}">
                      <a16:colId xmlns:a16="http://schemas.microsoft.com/office/drawing/2014/main" val="2190274"/>
                    </a:ext>
                  </a:extLst>
                </a:gridCol>
              </a:tblGrid>
              <a:tr h="800636">
                <a:tc>
                  <a:txBody>
                    <a:bodyPr/>
                    <a:lstStyle/>
                    <a:p>
                      <a:pPr marL="0" marR="0" algn="ctr">
                        <a:lnSpc>
                          <a:spcPct val="107000"/>
                        </a:lnSpc>
                        <a:spcBef>
                          <a:spcPts val="0"/>
                        </a:spcBef>
                        <a:spcAft>
                          <a:spcPts val="0"/>
                        </a:spcAft>
                      </a:pPr>
                      <a:r>
                        <a:rPr lang="en-US" sz="1400" b="1" dirty="0">
                          <a:effectLst/>
                          <a:latin typeface="Avenir Next"/>
                        </a:rPr>
                        <a:t>Certification</a:t>
                      </a:r>
                      <a:endParaRPr lang="en-US" sz="1400" b="1">
                        <a:effectLst/>
                        <a:latin typeface="Avenir Next"/>
                        <a:ea typeface="Calibri" panose="020F0502020204030204" pitchFamily="34" charset="0"/>
                        <a:cs typeface="Times New Roman"/>
                      </a:endParaRPr>
                    </a:p>
                  </a:txBody>
                  <a:tcPr marL="68580" marR="68580" marT="0" marB="0" anchor="ctr">
                    <a:solidFill>
                      <a:srgbClr val="FFCC99"/>
                    </a:solidFill>
                  </a:tcPr>
                </a:tc>
                <a:tc>
                  <a:txBody>
                    <a:bodyPr/>
                    <a:lstStyle/>
                    <a:p>
                      <a:pPr marL="0" marR="0" algn="ctr">
                        <a:lnSpc>
                          <a:spcPct val="107000"/>
                        </a:lnSpc>
                        <a:spcBef>
                          <a:spcPts val="0"/>
                        </a:spcBef>
                        <a:spcAft>
                          <a:spcPts val="0"/>
                        </a:spcAft>
                      </a:pPr>
                      <a:r>
                        <a:rPr lang="en-US" sz="1400" b="1" dirty="0">
                          <a:effectLst/>
                          <a:latin typeface="Avenir Next"/>
                        </a:rPr>
                        <a:t>Knowledge</a:t>
                      </a:r>
                      <a:endParaRPr lang="en-US" sz="1400" b="1">
                        <a:effectLst/>
                        <a:latin typeface="Avenir Next"/>
                        <a:ea typeface="Calibri" panose="020F0502020204030204" pitchFamily="34" charset="0"/>
                        <a:cs typeface="Times New Roman"/>
                      </a:endParaRPr>
                    </a:p>
                  </a:txBody>
                  <a:tcPr marL="68580" marR="68580" marT="0" marB="0" anchor="ctr">
                    <a:solidFill>
                      <a:srgbClr val="FFCC99"/>
                    </a:solidFill>
                  </a:tcPr>
                </a:tc>
                <a:tc gridSpan="3">
                  <a:txBody>
                    <a:bodyPr/>
                    <a:lstStyle/>
                    <a:p>
                      <a:pPr marL="0" marR="0" algn="ctr">
                        <a:lnSpc>
                          <a:spcPct val="107000"/>
                        </a:lnSpc>
                        <a:spcBef>
                          <a:spcPts val="0"/>
                        </a:spcBef>
                        <a:spcAft>
                          <a:spcPts val="0"/>
                        </a:spcAft>
                      </a:pPr>
                      <a:r>
                        <a:rPr lang="en-US" sz="1600" b="1" dirty="0">
                          <a:effectLst/>
                          <a:latin typeface="Avenir Next"/>
                        </a:rPr>
                        <a:t>Entry Requirements</a:t>
                      </a:r>
                      <a:endParaRPr lang="en-US" sz="1600" b="1">
                        <a:effectLst/>
                        <a:latin typeface="Avenir Next"/>
                        <a:ea typeface="Calibri" panose="020F0502020204030204" pitchFamily="34" charset="0"/>
                        <a:cs typeface="Times New Roman"/>
                      </a:endParaRPr>
                    </a:p>
                  </a:txBody>
                  <a:tcPr marL="68580" marR="68580" marT="0" marB="0" anchor="ctr">
                    <a:solidFill>
                      <a:srgbClr val="FFCC99"/>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Avenir Next"/>
                        </a:rPr>
                        <a:t>Exam Length/ </a:t>
                      </a:r>
                    </a:p>
                    <a:p>
                      <a:pPr marL="0" marR="0" algn="ctr">
                        <a:lnSpc>
                          <a:spcPct val="107000"/>
                        </a:lnSpc>
                        <a:spcBef>
                          <a:spcPts val="0"/>
                        </a:spcBef>
                        <a:spcAft>
                          <a:spcPts val="0"/>
                        </a:spcAft>
                      </a:pPr>
                      <a:r>
                        <a:rPr lang="en-US" sz="1600" b="1" dirty="0">
                          <a:effectLst/>
                          <a:latin typeface="Avenir Next"/>
                          <a:ea typeface="Calibri" panose="020F0502020204030204" pitchFamily="34" charset="0"/>
                          <a:cs typeface="Times New Roman"/>
                        </a:rPr>
                        <a:t>Passing Score</a:t>
                      </a:r>
                    </a:p>
                  </a:txBody>
                  <a:tcPr marL="68580" marR="68580" marT="0" marB="0" anchor="ctr">
                    <a:solidFill>
                      <a:srgbClr val="FFCC99"/>
                    </a:solidFill>
                  </a:tcPr>
                </a:tc>
                <a:tc>
                  <a:txBody>
                    <a:bodyPr/>
                    <a:lstStyle/>
                    <a:p>
                      <a:pPr marL="0" marR="0" algn="ctr">
                        <a:lnSpc>
                          <a:spcPct val="107000"/>
                        </a:lnSpc>
                        <a:spcBef>
                          <a:spcPts val="0"/>
                        </a:spcBef>
                        <a:spcAft>
                          <a:spcPts val="0"/>
                        </a:spcAft>
                      </a:pPr>
                      <a:r>
                        <a:rPr lang="en-US" sz="1600" b="1" dirty="0">
                          <a:effectLst/>
                          <a:latin typeface="Avenir Next"/>
                        </a:rPr>
                        <a:t>Recertification</a:t>
                      </a:r>
                      <a:r>
                        <a:rPr lang="en-US" sz="1800" b="1" dirty="0">
                          <a:effectLst/>
                          <a:latin typeface="Avenir Next"/>
                        </a:rPr>
                        <a:t> </a:t>
                      </a:r>
                      <a:endParaRPr lang="en-US" sz="24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FFCC99"/>
                    </a:solidFill>
                  </a:tcPr>
                </a:tc>
                <a:extLst>
                  <a:ext uri="{0D108BD9-81ED-4DB2-BD59-A6C34878D82A}">
                    <a16:rowId xmlns:a16="http://schemas.microsoft.com/office/drawing/2014/main" val="2010969222"/>
                  </a:ext>
                </a:extLst>
              </a:tr>
              <a:tr h="1212088">
                <a:tc>
                  <a:txBody>
                    <a:bodyPr/>
                    <a:lstStyle/>
                    <a:p>
                      <a:pPr marL="0" marR="0" algn="ctr">
                        <a:lnSpc>
                          <a:spcPct val="107000"/>
                        </a:lnSpc>
                        <a:spcBef>
                          <a:spcPts val="0"/>
                        </a:spcBef>
                        <a:spcAft>
                          <a:spcPts val="0"/>
                        </a:spcAft>
                      </a:pPr>
                      <a:r>
                        <a:rPr lang="en-US" sz="1600" b="1" dirty="0">
                          <a:effectLst/>
                          <a:latin typeface="Avenir Next" panose="020B0503020202020204" pitchFamily="34" charset="0"/>
                        </a:rPr>
                        <a:t>CPCM</a:t>
                      </a:r>
                    </a:p>
                    <a:p>
                      <a:pPr marL="0" marR="0" algn="ctr">
                        <a:lnSpc>
                          <a:spcPct val="107000"/>
                        </a:lnSpc>
                        <a:spcBef>
                          <a:spcPts val="0"/>
                        </a:spcBef>
                        <a:spcAft>
                          <a:spcPts val="0"/>
                        </a:spcAft>
                      </a:pPr>
                      <a:r>
                        <a:rPr lang="en-US" sz="1400" b="0" dirty="0">
                          <a:effectLst/>
                          <a:latin typeface="Avenir Next"/>
                          <a:ea typeface="Calibri" panose="020F0502020204030204" pitchFamily="34" charset="0"/>
                          <a:cs typeface="Times New Roman"/>
                        </a:rPr>
                        <a:t>(ANAB </a:t>
                      </a:r>
                      <a:endParaRPr lang="en-US" sz="1800" b="0" dirty="0">
                        <a:effectLst/>
                        <a:latin typeface="Avenir Next"/>
                        <a:ea typeface="Calibri" panose="020F0502020204030204" pitchFamily="34" charset="0"/>
                        <a:cs typeface="Times New Roman"/>
                      </a:endParaRPr>
                    </a:p>
                    <a:p>
                      <a:pPr marL="0" marR="0" lvl="0" algn="ctr">
                        <a:lnSpc>
                          <a:spcPct val="107000"/>
                        </a:lnSpc>
                        <a:spcBef>
                          <a:spcPts val="0"/>
                        </a:spcBef>
                        <a:spcAft>
                          <a:spcPts val="0"/>
                        </a:spcAft>
                        <a:buNone/>
                      </a:pPr>
                      <a:r>
                        <a:rPr lang="en-US" sz="1400" b="0" dirty="0">
                          <a:effectLst/>
                          <a:latin typeface="Avenir Next"/>
                          <a:ea typeface="Calibri" panose="020F0502020204030204" pitchFamily="34" charset="0"/>
                          <a:cs typeface="Times New Roman"/>
                        </a:rPr>
                        <a:t>Accredited)</a:t>
                      </a:r>
                      <a:endParaRPr lang="en-US" sz="1800" b="0" dirty="0">
                        <a:effectLst/>
                        <a:latin typeface="Avenir Next"/>
                        <a:ea typeface="Calibri" panose="020F0502020204030204" pitchFamily="34" charset="0"/>
                        <a:cs typeface="Times New Roman"/>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0" i="0" dirty="0">
                          <a:effectLst/>
                          <a:latin typeface="Avenir Next" panose="020B0503020202020204" pitchFamily="34" charset="0"/>
                        </a:rPr>
                        <a:t>CMBOK</a:t>
                      </a:r>
                      <a:r>
                        <a:rPr lang="en-US" sz="2000" b="0" i="0" baseline="30000" dirty="0">
                          <a:solidFill>
                            <a:schemeClr val="tx1"/>
                          </a:solidFill>
                          <a:effectLst/>
                          <a:latin typeface="Avenir Next" panose="020B0503020202020204" pitchFamily="34" charset="0"/>
                        </a:rPr>
                        <a:t>®</a:t>
                      </a:r>
                      <a:endParaRPr lang="en-US" sz="2000" b="0" i="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4-Year Degree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5 Years of Experience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120 CPE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4 hours; 180 Qs     (w scenario Qs)</a:t>
                      </a:r>
                    </a:p>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rPr>
                        <a:t>72.2%</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5 years; </a:t>
                      </a:r>
                      <a:endParaRPr lang="en-US" sz="2000" dirty="0">
                        <a:solidFill>
                          <a:schemeClr val="tx1"/>
                        </a:solidFill>
                        <a:effectLst/>
                        <a:latin typeface="Avenir Next" panose="020B0503020202020204" pitchFamily="34" charset="0"/>
                      </a:endParaRPr>
                    </a:p>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100 CPE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291200"/>
                  </a:ext>
                </a:extLst>
              </a:tr>
              <a:tr h="1323523">
                <a:tc>
                  <a:txBody>
                    <a:bodyPr/>
                    <a:lstStyle/>
                    <a:p>
                      <a:pPr marL="0" marR="0" algn="ctr">
                        <a:lnSpc>
                          <a:spcPct val="107000"/>
                        </a:lnSpc>
                        <a:spcBef>
                          <a:spcPts val="0"/>
                        </a:spcBef>
                        <a:spcAft>
                          <a:spcPts val="0"/>
                        </a:spcAft>
                      </a:pPr>
                      <a:endParaRPr lang="en-US" sz="1600" b="1" dirty="0">
                        <a:effectLst/>
                        <a:latin typeface="Avenir Next" panose="020B0503020202020204" pitchFamily="34" charset="0"/>
                      </a:endParaRPr>
                    </a:p>
                    <a:p>
                      <a:pPr marL="0" marR="0" algn="ctr">
                        <a:lnSpc>
                          <a:spcPct val="107000"/>
                        </a:lnSpc>
                        <a:spcBef>
                          <a:spcPts val="0"/>
                        </a:spcBef>
                        <a:spcAft>
                          <a:spcPts val="0"/>
                        </a:spcAft>
                      </a:pPr>
                      <a:r>
                        <a:rPr lang="en-US" sz="1600" b="1" dirty="0">
                          <a:effectLst/>
                          <a:latin typeface="Avenir Next" panose="020B0503020202020204" pitchFamily="34" charset="0"/>
                        </a:rPr>
                        <a:t>CFCM</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effectLst/>
                          <a:latin typeface="Avenir Next"/>
                          <a:ea typeface="Calibri" panose="020F0502020204030204" pitchFamily="34" charset="0"/>
                          <a:cs typeface="Times New Roman"/>
                        </a:rPr>
                        <a:t>(ANAB Accredited)</a:t>
                      </a:r>
                    </a:p>
                    <a:p>
                      <a:pPr marL="0" marR="0" algn="ctr">
                        <a:lnSpc>
                          <a:spcPct val="107000"/>
                        </a:lnSpc>
                        <a:spcBef>
                          <a:spcPts val="0"/>
                        </a:spcBef>
                        <a:spcAft>
                          <a:spcPts val="0"/>
                        </a:spcAft>
                      </a:pPr>
                      <a:endParaRPr lang="en-US" sz="20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0" i="0" dirty="0">
                          <a:effectLst/>
                          <a:latin typeface="Avenir Next" panose="020B0503020202020204" pitchFamily="34" charset="0"/>
                        </a:rPr>
                        <a:t>FAR</a:t>
                      </a:r>
                      <a:endParaRPr lang="en-US" sz="2000" b="0" i="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4-Year Degree</a:t>
                      </a:r>
                    </a:p>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(waived w 5yr experience + 24 college </a:t>
                      </a:r>
                      <a:r>
                        <a:rPr lang="en-US" sz="1600" dirty="0" err="1">
                          <a:solidFill>
                            <a:schemeClr val="tx1"/>
                          </a:solidFill>
                          <a:effectLst/>
                          <a:latin typeface="Avenir Next" panose="020B0503020202020204" pitchFamily="34" charset="0"/>
                        </a:rPr>
                        <a:t>hr</a:t>
                      </a:r>
                      <a:r>
                        <a:rPr lang="en-US" sz="1600" dirty="0">
                          <a:solidFill>
                            <a:schemeClr val="tx1"/>
                          </a:solidFill>
                          <a:effectLst/>
                          <a:latin typeface="Avenir Next" panose="020B0503020202020204" pitchFamily="34" charset="0"/>
                        </a:rPr>
                        <a:t>)</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2 Years of Experience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80 CPE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3 hours; 150 Qs</a:t>
                      </a:r>
                    </a:p>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rPr>
                        <a:t>70%</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5 years; </a:t>
                      </a:r>
                      <a:endParaRPr lang="en-US" sz="2000" dirty="0">
                        <a:solidFill>
                          <a:schemeClr val="tx1"/>
                        </a:solidFill>
                        <a:effectLst/>
                        <a:latin typeface="Avenir Next" panose="020B0503020202020204" pitchFamily="34" charset="0"/>
                      </a:endParaRPr>
                    </a:p>
                    <a:p>
                      <a:pPr marL="0" marR="0" algn="ctr">
                        <a:lnSpc>
                          <a:spcPct val="107000"/>
                        </a:lnSpc>
                        <a:spcBef>
                          <a:spcPts val="0"/>
                        </a:spcBef>
                        <a:spcAft>
                          <a:spcPts val="0"/>
                        </a:spcAft>
                      </a:pPr>
                      <a:r>
                        <a:rPr lang="en-US" sz="1600" dirty="0">
                          <a:solidFill>
                            <a:schemeClr val="tx1"/>
                          </a:solidFill>
                          <a:effectLst/>
                          <a:latin typeface="Avenir Next" panose="020B0503020202020204" pitchFamily="34" charset="0"/>
                        </a:rPr>
                        <a:t>60 CPE</a:t>
                      </a:r>
                      <a:endParaRPr lang="en-US" sz="20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6344634"/>
                  </a:ext>
                </a:extLst>
              </a:tr>
              <a:tr h="803200">
                <a:tc>
                  <a:txBody>
                    <a:bodyPr/>
                    <a:lstStyle/>
                    <a:p>
                      <a:pPr marL="0" marR="0" algn="ctr">
                        <a:lnSpc>
                          <a:spcPct val="107000"/>
                        </a:lnSpc>
                        <a:spcBef>
                          <a:spcPts val="0"/>
                        </a:spcBef>
                        <a:spcAft>
                          <a:spcPts val="0"/>
                        </a:spcAft>
                      </a:pPr>
                      <a:r>
                        <a:rPr lang="en-US" sz="1600" b="1" dirty="0">
                          <a:effectLst/>
                          <a:latin typeface="Avenir Next" panose="020B0503020202020204" pitchFamily="34" charset="0"/>
                        </a:rPr>
                        <a:t>CCCM</a:t>
                      </a:r>
                      <a:endParaRPr lang="en-US" sz="20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0" dirty="0">
                          <a:effectLst/>
                          <a:latin typeface="Avenir Next" panose="020B0503020202020204" pitchFamily="34" charset="0"/>
                        </a:rPr>
                        <a:t>UCC</a:t>
                      </a:r>
                      <a:endParaRPr lang="en-US" sz="2000" b="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51800181"/>
                  </a:ext>
                </a:extLst>
              </a:tr>
              <a:tr h="1323523">
                <a:tc>
                  <a:txBody>
                    <a:bodyPr/>
                    <a:lstStyle/>
                    <a:p>
                      <a:pPr marL="0" marR="0" algn="ctr">
                        <a:lnSpc>
                          <a:spcPct val="107000"/>
                        </a:lnSpc>
                        <a:spcBef>
                          <a:spcPts val="0"/>
                        </a:spcBef>
                        <a:spcAft>
                          <a:spcPts val="0"/>
                        </a:spcAft>
                      </a:pPr>
                      <a:endParaRPr lang="en-US" sz="1600" b="1" dirty="0">
                        <a:effectLst/>
                        <a:latin typeface="Avenir Next" panose="020B0503020202020204" pitchFamily="34" charset="0"/>
                      </a:endParaRPr>
                    </a:p>
                    <a:p>
                      <a:pPr marL="0" marR="0" algn="ctr">
                        <a:lnSpc>
                          <a:spcPct val="107000"/>
                        </a:lnSpc>
                        <a:spcBef>
                          <a:spcPts val="0"/>
                        </a:spcBef>
                        <a:spcAft>
                          <a:spcPts val="0"/>
                        </a:spcAft>
                      </a:pPr>
                      <a:r>
                        <a:rPr lang="en-US" sz="1600" b="1" dirty="0">
                          <a:effectLst/>
                          <a:latin typeface="Avenir Next" panose="020B0503020202020204" pitchFamily="34" charset="0"/>
                        </a:rPr>
                        <a:t>CCMA</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dirty="0">
                          <a:effectLst/>
                          <a:latin typeface="Avenir Next"/>
                          <a:ea typeface="Calibri" panose="020F0502020204030204" pitchFamily="34" charset="0"/>
                          <a:cs typeface="Times New Roman"/>
                        </a:rPr>
                        <a:t>(ANAB Accredited)</a:t>
                      </a:r>
                    </a:p>
                    <a:p>
                      <a:pPr marL="0" marR="0" algn="ctr">
                        <a:lnSpc>
                          <a:spcPct val="107000"/>
                        </a:lnSpc>
                        <a:spcBef>
                          <a:spcPts val="0"/>
                        </a:spcBef>
                        <a:spcAft>
                          <a:spcPts val="0"/>
                        </a:spcAft>
                      </a:pPr>
                      <a:endParaRPr lang="en-US" sz="20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0" dirty="0">
                          <a:effectLst/>
                          <a:latin typeface="Avenir Next" panose="020B0503020202020204" pitchFamily="34" charset="0"/>
                        </a:rPr>
                        <a:t>CMS</a:t>
                      </a:r>
                      <a:r>
                        <a:rPr lang="en-US" sz="1600" b="0" baseline="30000" dirty="0">
                          <a:effectLst/>
                          <a:latin typeface="Avenir Next" panose="020B0503020202020204" pitchFamily="34" charset="0"/>
                        </a:rPr>
                        <a:t>TM</a:t>
                      </a:r>
                      <a:endParaRPr lang="en-US" sz="2000" b="0" baseline="30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600" dirty="0">
                          <a:effectLst/>
                          <a:latin typeface="Avenir Next" panose="020B0503020202020204" pitchFamily="34" charset="0"/>
                        </a:rPr>
                        <a:t>1 Year of Experience</a:t>
                      </a:r>
                    </a:p>
                    <a:p>
                      <a:pPr marL="0" marR="0" algn="ctr">
                        <a:lnSpc>
                          <a:spcPct val="107000"/>
                        </a:lnSpc>
                        <a:spcBef>
                          <a:spcPts val="0"/>
                        </a:spcBef>
                        <a:spcAft>
                          <a:spcPts val="0"/>
                        </a:spcAft>
                      </a:pPr>
                      <a:r>
                        <a:rPr lang="en-US" sz="1600" dirty="0">
                          <a:effectLst/>
                          <a:latin typeface="Avenir Next" panose="020B0503020202020204" pitchFamily="34" charset="0"/>
                          <a:ea typeface="Calibri" panose="020F0502020204030204" pitchFamily="34" charset="0"/>
                          <a:cs typeface="Times New Roman" panose="02020603050405020304" pitchFamily="18" charset="0"/>
                        </a:rPr>
                        <a:t>OR</a:t>
                      </a:r>
                    </a:p>
                    <a:p>
                      <a:pPr marL="0" marR="0" algn="ctr">
                        <a:lnSpc>
                          <a:spcPct val="107000"/>
                        </a:lnSpc>
                        <a:spcBef>
                          <a:spcPts val="0"/>
                        </a:spcBef>
                        <a:spcAft>
                          <a:spcPts val="0"/>
                        </a:spcAft>
                      </a:pPr>
                      <a:r>
                        <a:rPr lang="en-US" sz="1600" dirty="0">
                          <a:effectLst/>
                          <a:latin typeface="Avenir Next" panose="020B0503020202020204" pitchFamily="34" charset="0"/>
                          <a:ea typeface="Calibri" panose="020F0502020204030204" pitchFamily="34" charset="0"/>
                          <a:cs typeface="Times New Roman" panose="02020603050405020304" pitchFamily="18" charset="0"/>
                        </a:rPr>
                        <a:t>4-Year Degree</a:t>
                      </a:r>
                      <a:endParaRPr lang="en-US" sz="2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venir Next" panose="020B0503020202020204" pitchFamily="34" charset="0"/>
                        </a:rPr>
                        <a:t>40 CPE </a:t>
                      </a:r>
                      <a:endParaRPr lang="en-US" sz="2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venir Next" panose="020B0503020202020204" pitchFamily="34" charset="0"/>
                        </a:rPr>
                        <a:t>2 hours; 90 Qs</a:t>
                      </a:r>
                    </a:p>
                    <a:p>
                      <a:pPr marL="0" marR="0" algn="ctr">
                        <a:lnSpc>
                          <a:spcPct val="107000"/>
                        </a:lnSpc>
                        <a:spcBef>
                          <a:spcPts val="0"/>
                        </a:spcBef>
                        <a:spcAft>
                          <a:spcPts val="0"/>
                        </a:spcAft>
                      </a:pPr>
                      <a:r>
                        <a:rPr lang="en-US" sz="1600" dirty="0">
                          <a:effectLst/>
                          <a:latin typeface="Avenir Next" panose="020B0503020202020204" pitchFamily="34" charset="0"/>
                          <a:ea typeface="Calibri" panose="020F0502020204030204" pitchFamily="34" charset="0"/>
                          <a:cs typeface="Times New Roman" panose="02020603050405020304" pitchFamily="18" charset="0"/>
                        </a:rPr>
                        <a:t>72.5%</a:t>
                      </a:r>
                      <a:endParaRPr lang="en-US" sz="2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venir Next" panose="020B0503020202020204" pitchFamily="34" charset="0"/>
                        </a:rPr>
                        <a:t>3 years; </a:t>
                      </a:r>
                      <a:endParaRPr lang="en-US" sz="2000" dirty="0">
                        <a:effectLst/>
                        <a:latin typeface="Avenir Next" panose="020B0503020202020204" pitchFamily="34" charset="0"/>
                      </a:endParaRPr>
                    </a:p>
                    <a:p>
                      <a:pPr marL="0" marR="0" algn="ctr">
                        <a:lnSpc>
                          <a:spcPct val="107000"/>
                        </a:lnSpc>
                        <a:spcBef>
                          <a:spcPts val="0"/>
                        </a:spcBef>
                        <a:spcAft>
                          <a:spcPts val="0"/>
                        </a:spcAft>
                      </a:pPr>
                      <a:r>
                        <a:rPr lang="en-US" sz="1600" dirty="0">
                          <a:effectLst/>
                          <a:latin typeface="Avenir Next" panose="020B0503020202020204" pitchFamily="34" charset="0"/>
                        </a:rPr>
                        <a:t> 40 CPE (re-pass exam every even cycle)</a:t>
                      </a:r>
                      <a:endParaRPr lang="en-US" sz="2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7033294"/>
                  </a:ext>
                </a:extLst>
              </a:tr>
            </a:tbl>
          </a:graphicData>
        </a:graphic>
      </p:graphicFrame>
    </p:spTree>
    <p:extLst>
      <p:ext uri="{BB962C8B-B14F-4D97-AF65-F5344CB8AC3E}">
        <p14:creationId xmlns:p14="http://schemas.microsoft.com/office/powerpoint/2010/main" val="418057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89E9-9F1B-4CED-8F9D-B783E5212BD5}"/>
              </a:ext>
            </a:extLst>
          </p:cNvPr>
          <p:cNvSpPr>
            <a:spLocks noGrp="1"/>
          </p:cNvSpPr>
          <p:nvPr>
            <p:ph type="title"/>
          </p:nvPr>
        </p:nvSpPr>
        <p:spPr/>
        <p:txBody>
          <a:bodyPr/>
          <a:lstStyle/>
          <a:p>
            <a:pPr algn="ctr" eaLnBrk="1" hangingPunct="1"/>
            <a:r>
              <a:rPr lang="en-US" dirty="0">
                <a:solidFill>
                  <a:srgbClr val="092C4C"/>
                </a:solidFill>
                <a:latin typeface="Bebas Neue" panose="020B0606020202050201" pitchFamily="34" charset="0"/>
                <a:ea typeface="+mn-ea"/>
                <a:cs typeface="+mn-cs"/>
              </a:rPr>
              <a:t>NCMA Certification Phases</a:t>
            </a:r>
          </a:p>
        </p:txBody>
      </p:sp>
      <p:pic>
        <p:nvPicPr>
          <p:cNvPr id="23" name="Picture 22">
            <a:extLst>
              <a:ext uri="{FF2B5EF4-FFF2-40B4-BE49-F238E27FC236}">
                <a16:creationId xmlns:a16="http://schemas.microsoft.com/office/drawing/2014/main" id="{E46F9191-EDC5-42A9-962F-56D472E15F80}"/>
              </a:ext>
            </a:extLst>
          </p:cNvPr>
          <p:cNvPicPr>
            <a:picLocks noChangeAspect="1"/>
          </p:cNvPicPr>
          <p:nvPr/>
        </p:nvPicPr>
        <p:blipFill>
          <a:blip r:embed="rId2"/>
          <a:stretch>
            <a:fillRect/>
          </a:stretch>
        </p:blipFill>
        <p:spPr>
          <a:xfrm>
            <a:off x="1691425" y="1849181"/>
            <a:ext cx="8809149" cy="4182894"/>
          </a:xfrm>
          <a:prstGeom prst="rect">
            <a:avLst/>
          </a:prstGeom>
        </p:spPr>
      </p:pic>
      <p:pic>
        <p:nvPicPr>
          <p:cNvPr id="3" name="Picture 3" descr="A picture containing logo&#10;&#10;Description automatically generated">
            <a:extLst>
              <a:ext uri="{FF2B5EF4-FFF2-40B4-BE49-F238E27FC236}">
                <a16:creationId xmlns:a16="http://schemas.microsoft.com/office/drawing/2014/main" id="{0B6CEC3B-534E-A9CD-2647-B4E92720A753}"/>
              </a:ext>
            </a:extLst>
          </p:cNvPr>
          <p:cNvPicPr>
            <a:picLocks noChangeAspect="1"/>
          </p:cNvPicPr>
          <p:nvPr/>
        </p:nvPicPr>
        <p:blipFill>
          <a:blip r:embed="rId3"/>
          <a:stretch>
            <a:fillRect/>
          </a:stretch>
        </p:blipFill>
        <p:spPr>
          <a:xfrm>
            <a:off x="4724400" y="3204006"/>
            <a:ext cx="2743200" cy="449989"/>
          </a:xfrm>
          <a:prstGeom prst="rect">
            <a:avLst/>
          </a:prstGeom>
        </p:spPr>
      </p:pic>
    </p:spTree>
    <p:extLst>
      <p:ext uri="{BB962C8B-B14F-4D97-AF65-F5344CB8AC3E}">
        <p14:creationId xmlns:p14="http://schemas.microsoft.com/office/powerpoint/2010/main" val="108322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818245D7D10C41AFB228A5468474E0" ma:contentTypeVersion="10" ma:contentTypeDescription="Create a new document." ma:contentTypeScope="" ma:versionID="aaf2b366165e5df89fd7e626b92edf9d">
  <xsd:schema xmlns:xsd="http://www.w3.org/2001/XMLSchema" xmlns:xs="http://www.w3.org/2001/XMLSchema" xmlns:p="http://schemas.microsoft.com/office/2006/metadata/properties" xmlns:ns2="78209b7b-9f47-4f9a-862a-f003cb868f49" xmlns:ns3="62196c58-f803-4e3f-87ba-4f7c9b7b8e79" targetNamespace="http://schemas.microsoft.com/office/2006/metadata/properties" ma:root="true" ma:fieldsID="5a9f6c6a49c694fdf25fcf91ba5ec1ee" ns2:_="" ns3:_="">
    <xsd:import namespace="78209b7b-9f47-4f9a-862a-f003cb868f49"/>
    <xsd:import namespace="62196c58-f803-4e3f-87ba-4f7c9b7b8e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09b7b-9f47-4f9a-862a-f003cb868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196c58-f803-4e3f-87ba-4f7c9b7b8e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196c58-f803-4e3f-87ba-4f7c9b7b8e79">
      <UserInfo>
        <DisplayName>Brie Staker</DisplayName>
        <AccountId>23</AccountId>
        <AccountType/>
      </UserInfo>
      <UserInfo>
        <DisplayName>KwaNitria Denny</DisplayName>
        <AccountId>20</AccountId>
        <AccountType/>
      </UserInfo>
    </SharedWithUsers>
  </documentManagement>
</p:properties>
</file>

<file path=customXml/itemProps1.xml><?xml version="1.0" encoding="utf-8"?>
<ds:datastoreItem xmlns:ds="http://schemas.openxmlformats.org/officeDocument/2006/customXml" ds:itemID="{1DE20022-37EA-40A4-93CF-31B73D2C1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09b7b-9f47-4f9a-862a-f003cb868f49"/>
    <ds:schemaRef ds:uri="62196c58-f803-4e3f-87ba-4f7c9b7b8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FD947-F0EC-47FA-B14C-CA8E125FAEAC}">
  <ds:schemaRefs>
    <ds:schemaRef ds:uri="http://schemas.microsoft.com/sharepoint/v3/contenttype/forms"/>
  </ds:schemaRefs>
</ds:datastoreItem>
</file>

<file path=customXml/itemProps3.xml><?xml version="1.0" encoding="utf-8"?>
<ds:datastoreItem xmlns:ds="http://schemas.openxmlformats.org/officeDocument/2006/customXml" ds:itemID="{7DA601F0-4506-4D5A-BFFD-296135517748}">
  <ds:schemaRefs>
    <ds:schemaRef ds:uri="http://schemas.openxmlformats.org/package/2006/metadata/core-properties"/>
    <ds:schemaRef ds:uri="http://schemas.microsoft.com/office/2006/documentManagement/types"/>
    <ds:schemaRef ds:uri="78209b7b-9f47-4f9a-862a-f003cb868f49"/>
    <ds:schemaRef ds:uri="http://www.w3.org/XML/1998/namespace"/>
    <ds:schemaRef ds:uri="http://schemas.microsoft.com/office/2006/metadata/properties"/>
    <ds:schemaRef ds:uri="http://purl.org/dc/dcmitype/"/>
    <ds:schemaRef ds:uri="62196c58-f803-4e3f-87ba-4f7c9b7b8e79"/>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576</TotalTime>
  <Words>1597</Words>
  <Application>Microsoft Office PowerPoint</Application>
  <PresentationFormat>Widescreen</PresentationFormat>
  <Paragraphs>245</Paragraphs>
  <Slides>22</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Avenir Next</vt:lpstr>
      <vt:lpstr>Avenir Next Medium</vt:lpstr>
      <vt:lpstr>Bebas Neue</vt:lpstr>
      <vt:lpstr>Calibri</vt:lpstr>
      <vt:lpstr>Calibri Light</vt:lpstr>
      <vt:lpstr>Segoe UI</vt:lpstr>
      <vt:lpstr>Times New Roman</vt:lpstr>
      <vt:lpstr>Office Theme</vt:lpstr>
      <vt:lpstr>Custom Design</vt:lpstr>
      <vt:lpstr>1_Office Theme</vt:lpstr>
      <vt:lpstr>PowerPoint Presentation</vt:lpstr>
      <vt:lpstr> Agenda - Introductions - St. Louis Gateway Chapter - Overview of NCMA Certifications – Brie  - Prep Course Overview – Jody - Student Experience – Kristi - How to get Started – Brie - Q&amp;A     </vt:lpstr>
      <vt:lpstr>Today’s presenters</vt:lpstr>
      <vt:lpstr>PowerPoint Presentation</vt:lpstr>
      <vt:lpstr> NCMA Professional Certification Programs  The professional certification program is designed to elevate professional standards, enhance individual performance, and distinguish those who demonstrate knowledge essential to the practice of contract management.  NCMAHQ.org/certifications is the central place for info  https://www.ncmahq.org/certification</vt:lpstr>
      <vt:lpstr>PowerPoint Presentation</vt:lpstr>
      <vt:lpstr>Contract Management Certifications </vt:lpstr>
      <vt:lpstr>Certifications at a Glance</vt:lpstr>
      <vt:lpstr>NCMA Certification Phases</vt:lpstr>
      <vt:lpstr>Certification Online Preparatory Course (OPC)</vt:lpstr>
      <vt:lpstr>Certification Online Preparatory Course (OPC)</vt:lpstr>
      <vt:lpstr>Prep Course Student Experience</vt:lpstr>
      <vt:lpstr>Certification Practice Exams</vt:lpstr>
      <vt:lpstr>NCMA Bookstore</vt:lpstr>
      <vt:lpstr>Continuing Professional Education (CPE)</vt:lpstr>
      <vt:lpstr>Learning Catalog</vt:lpstr>
      <vt:lpstr>Upcoming Trainings</vt:lpstr>
      <vt:lpstr>Upcoming Trainings</vt:lpstr>
      <vt:lpstr>Upcoming Trainings</vt:lpstr>
      <vt:lpstr>Upcoming Trainings</vt:lpstr>
      <vt:lpstr>PowerPoint Presentation</vt:lpstr>
      <vt:lpstr>Resources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Brie Staker</dc:creator>
  <cp:lastModifiedBy>milva finnegan</cp:lastModifiedBy>
  <cp:revision>38</cp:revision>
  <dcterms:created xsi:type="dcterms:W3CDTF">2022-09-26T20:26:08Z</dcterms:created>
  <dcterms:modified xsi:type="dcterms:W3CDTF">2023-03-07T16:42:17Z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0x01010064818245D7D10C41AFB228A5468474E0</vt:lpwstr>
  </property>
</Properties>
</file>